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82" r:id="rId3"/>
    <p:sldId id="258" r:id="rId4"/>
    <p:sldId id="261" r:id="rId5"/>
    <p:sldId id="273" r:id="rId6"/>
    <p:sldId id="283" r:id="rId7"/>
    <p:sldId id="285" r:id="rId8"/>
    <p:sldId id="284" r:id="rId9"/>
    <p:sldId id="286" r:id="rId10"/>
    <p:sldId id="287" r:id="rId11"/>
    <p:sldId id="272" r:id="rId12"/>
    <p:sldId id="274" r:id="rId13"/>
    <p:sldId id="275" r:id="rId14"/>
    <p:sldId id="289" r:id="rId15"/>
    <p:sldId id="288" r:id="rId16"/>
    <p:sldId id="290" r:id="rId17"/>
    <p:sldId id="291" r:id="rId18"/>
    <p:sldId id="292" r:id="rId19"/>
    <p:sldId id="293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8F334-E782-1E04-C7D1-E8623F8CB699}" v="130" dt="2025-07-26T20:10:53.069"/>
    <p1510:client id="{2971DFFA-BD2E-4B61-B81B-2D70C468BAEE}" v="7" dt="2025-07-25T17:05:49.422"/>
    <p1510:client id="{2A5AEECF-2E20-DE04-62D1-AA68D06A1218}" v="126" dt="2025-07-26T11:20:29.815"/>
    <p1510:client id="{4F8DF9D2-9C3F-CCC7-D632-D60833F2904E}" v="253" dt="2025-07-26T10:46:24.977"/>
    <p1510:client id="{9BF1D3D6-39A5-4F6A-80A3-3027BD4B41A4}" v="75" dt="2025-07-25T17:01:23.708"/>
    <p1510:client id="{BE95F1E0-C12D-68ED-A1E8-0C4128BBF0E4}" v="743" dt="2025-07-26T17:50:17.985"/>
    <p1510:client id="{D52900A9-E212-64F8-B2F6-063A50443463}" v="197" dt="2025-07-26T19:19:47.325"/>
    <p1510:client id="{EA4643ED-8205-58EF-FF3A-EDF6CE326296}" v="741" dt="2025-07-26T21:35:38.805"/>
    <p1510:client id="{F84FD074-1F24-2444-696C-488E73F4943B}" v="586" dt="2025-07-26T15:12:59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E RAJ" userId="e1455a3a1a780a10" providerId="Windows Live" clId="Web-{2971DFFA-BD2E-4B61-B81B-2D70C468BAEE}"/>
    <pc:docChg chg="modSld">
      <pc:chgData name="PRINCE RAJ" userId="e1455a3a1a780a10" providerId="Windows Live" clId="Web-{2971DFFA-BD2E-4B61-B81B-2D70C468BAEE}" dt="2025-07-25T17:05:49.422" v="5"/>
      <pc:docMkLst>
        <pc:docMk/>
      </pc:docMkLst>
      <pc:sldChg chg="modSp">
        <pc:chgData name="PRINCE RAJ" userId="e1455a3a1a780a10" providerId="Windows Live" clId="Web-{2971DFFA-BD2E-4B61-B81B-2D70C468BAEE}" dt="2025-07-25T17:05:49.422" v="5"/>
        <pc:sldMkLst>
          <pc:docMk/>
          <pc:sldMk cId="109857222" sldId="256"/>
        </pc:sldMkLst>
        <pc:picChg chg="mod">
          <ac:chgData name="PRINCE RAJ" userId="e1455a3a1a780a10" providerId="Windows Live" clId="Web-{2971DFFA-BD2E-4B61-B81B-2D70C468BAEE}" dt="2025-07-25T17:05:49.422" v="5"/>
          <ac:picMkLst>
            <pc:docMk/>
            <pc:sldMk cId="109857222" sldId="256"/>
            <ac:picMk id="5" creationId="{0CB7CB96-705A-879E-FA3F-D683CA678ADC}"/>
          </ac:picMkLst>
        </pc:picChg>
      </pc:sldChg>
    </pc:docChg>
  </pc:docChgLst>
  <pc:docChgLst>
    <pc:chgData name="PRINCE RAJ" userId="e1455a3a1a780a10" providerId="Windows Live" clId="Web-{EA4643ED-8205-58EF-FF3A-EDF6CE326296}"/>
    <pc:docChg chg="modSld sldOrd">
      <pc:chgData name="PRINCE RAJ" userId="e1455a3a1a780a10" providerId="Windows Live" clId="Web-{EA4643ED-8205-58EF-FF3A-EDF6CE326296}" dt="2025-07-26T21:35:38.805" v="526"/>
      <pc:docMkLst>
        <pc:docMk/>
      </pc:docMkLst>
      <pc:sldChg chg="addSp delSp modSp">
        <pc:chgData name="PRINCE RAJ" userId="e1455a3a1a780a10" providerId="Windows Live" clId="Web-{EA4643ED-8205-58EF-FF3A-EDF6CE326296}" dt="2025-07-26T21:32:46.078" v="519"/>
        <pc:sldMkLst>
          <pc:docMk/>
          <pc:sldMk cId="109857222" sldId="256"/>
        </pc:sldMkLst>
        <pc:grpChg chg="add">
          <ac:chgData name="PRINCE RAJ" userId="e1455a3a1a780a10" providerId="Windows Live" clId="Web-{EA4643ED-8205-58EF-FF3A-EDF6CE326296}" dt="2025-07-26T21:32:46.078" v="519"/>
          <ac:grpSpMkLst>
            <pc:docMk/>
            <pc:sldMk cId="109857222" sldId="256"/>
            <ac:grpSpMk id="5" creationId="{A2C01996-A0DA-66E5-A574-AD8705DA99F5}"/>
          </ac:grpSpMkLst>
        </pc:grpChg>
        <pc:picChg chg="add mod">
          <ac:chgData name="PRINCE RAJ" userId="e1455a3a1a780a10" providerId="Windows Live" clId="Web-{EA4643ED-8205-58EF-FF3A-EDF6CE326296}" dt="2025-07-26T21:25:48.528" v="513" actId="1076"/>
          <ac:picMkLst>
            <pc:docMk/>
            <pc:sldMk cId="109857222" sldId="256"/>
            <ac:picMk id="2" creationId="{F94910F4-51FD-E712-99C0-B4E75CB7CDFD}"/>
          </ac:picMkLst>
        </pc:picChg>
        <pc:picChg chg="add del mod">
          <ac:chgData name="PRINCE RAJ" userId="e1455a3a1a780a10" providerId="Windows Live" clId="Web-{EA4643ED-8205-58EF-FF3A-EDF6CE326296}" dt="2025-07-26T21:23:04.647" v="491"/>
          <ac:picMkLst>
            <pc:docMk/>
            <pc:sldMk cId="109857222" sldId="256"/>
            <ac:picMk id="3" creationId="{9C9DF3E5-AFBD-30B0-FDF5-77946333AE7E}"/>
          </ac:picMkLst>
        </pc:picChg>
        <pc:picChg chg="add mod">
          <ac:chgData name="PRINCE RAJ" userId="e1455a3a1a780a10" providerId="Windows Live" clId="Web-{EA4643ED-8205-58EF-FF3A-EDF6CE326296}" dt="2025-07-26T21:24:40.604" v="506" actId="14100"/>
          <ac:picMkLst>
            <pc:docMk/>
            <pc:sldMk cId="109857222" sldId="256"/>
            <ac:picMk id="4" creationId="{0D56A274-61AD-9F15-F357-3BDF16FADBC1}"/>
          </ac:picMkLst>
        </pc:picChg>
      </pc:sldChg>
      <pc:sldChg chg="modSp">
        <pc:chgData name="PRINCE RAJ" userId="e1455a3a1a780a10" providerId="Windows Live" clId="Web-{EA4643ED-8205-58EF-FF3A-EDF6CE326296}" dt="2025-07-26T20:45:43.704" v="351" actId="20577"/>
        <pc:sldMkLst>
          <pc:docMk/>
          <pc:sldMk cId="927749140" sldId="258"/>
        </pc:sldMkLst>
        <pc:graphicFrameChg chg="modGraphic">
          <ac:chgData name="PRINCE RAJ" userId="e1455a3a1a780a10" providerId="Windows Live" clId="Web-{EA4643ED-8205-58EF-FF3A-EDF6CE326296}" dt="2025-07-26T20:45:43.704" v="351" actId="20577"/>
          <ac:graphicFrameMkLst>
            <pc:docMk/>
            <pc:sldMk cId="927749140" sldId="258"/>
            <ac:graphicFrameMk id="8" creationId="{7E4541DA-A500-082E-8AF8-1422B0C41B2E}"/>
          </ac:graphicFrameMkLst>
        </pc:graphicFrameChg>
      </pc:sldChg>
      <pc:sldChg chg="modSp">
        <pc:chgData name="PRINCE RAJ" userId="e1455a3a1a780a10" providerId="Windows Live" clId="Web-{EA4643ED-8205-58EF-FF3A-EDF6CE326296}" dt="2025-07-26T21:32:36.281" v="518" actId="20577"/>
        <pc:sldMkLst>
          <pc:docMk/>
          <pc:sldMk cId="960763503" sldId="272"/>
        </pc:sldMkLst>
        <pc:spChg chg="mod">
          <ac:chgData name="PRINCE RAJ" userId="e1455a3a1a780a10" providerId="Windows Live" clId="Web-{EA4643ED-8205-58EF-FF3A-EDF6CE326296}" dt="2025-07-26T20:51:28.815" v="359" actId="20577"/>
          <ac:spMkLst>
            <pc:docMk/>
            <pc:sldMk cId="960763503" sldId="272"/>
            <ac:spMk id="2" creationId="{B7696861-A0FD-B3FF-B342-F3AC4FA29ED7}"/>
          </ac:spMkLst>
        </pc:spChg>
        <pc:spChg chg="mod">
          <ac:chgData name="PRINCE RAJ" userId="e1455a3a1a780a10" providerId="Windows Live" clId="Web-{EA4643ED-8205-58EF-FF3A-EDF6CE326296}" dt="2025-07-26T21:32:36.281" v="518" actId="20577"/>
          <ac:spMkLst>
            <pc:docMk/>
            <pc:sldMk cId="960763503" sldId="272"/>
            <ac:spMk id="3" creationId="{738653E0-BD00-8797-7722-6C2A02968115}"/>
          </ac:spMkLst>
        </pc:spChg>
      </pc:sldChg>
      <pc:sldChg chg="modSp">
        <pc:chgData name="PRINCE RAJ" userId="e1455a3a1a780a10" providerId="Windows Live" clId="Web-{EA4643ED-8205-58EF-FF3A-EDF6CE326296}" dt="2025-07-26T20:48:06.760" v="353" actId="20577"/>
        <pc:sldMkLst>
          <pc:docMk/>
          <pc:sldMk cId="351367852" sldId="273"/>
        </pc:sldMkLst>
        <pc:graphicFrameChg chg="modGraphic">
          <ac:chgData name="PRINCE RAJ" userId="e1455a3a1a780a10" providerId="Windows Live" clId="Web-{EA4643ED-8205-58EF-FF3A-EDF6CE326296}" dt="2025-07-26T20:48:06.760" v="353" actId="20577"/>
          <ac:graphicFrameMkLst>
            <pc:docMk/>
            <pc:sldMk cId="351367852" sldId="273"/>
            <ac:graphicFrameMk id="22" creationId="{7C67FE57-1A16-D8AE-CC55-32B308F53CE5}"/>
          </ac:graphicFrameMkLst>
        </pc:graphicFrameChg>
      </pc:sldChg>
      <pc:sldChg chg="addSp modSp">
        <pc:chgData name="PRINCE RAJ" userId="e1455a3a1a780a10" providerId="Windows Live" clId="Web-{EA4643ED-8205-58EF-FF3A-EDF6CE326296}" dt="2025-07-26T21:34:31.302" v="522"/>
        <pc:sldMkLst>
          <pc:docMk/>
          <pc:sldMk cId="4169878574" sldId="274"/>
        </pc:sldMkLst>
        <pc:spChg chg="mod">
          <ac:chgData name="PRINCE RAJ" userId="e1455a3a1a780a10" providerId="Windows Live" clId="Web-{EA4643ED-8205-58EF-FF3A-EDF6CE326296}" dt="2025-07-26T20:20:48.451" v="29" actId="20577"/>
          <ac:spMkLst>
            <pc:docMk/>
            <pc:sldMk cId="4169878574" sldId="274"/>
            <ac:spMk id="2" creationId="{A3EC536C-53AB-57E8-E164-080BE3FC3EE4}"/>
          </ac:spMkLst>
        </pc:spChg>
        <pc:spChg chg="add mod">
          <ac:chgData name="PRINCE RAJ" userId="e1455a3a1a780a10" providerId="Windows Live" clId="Web-{EA4643ED-8205-58EF-FF3A-EDF6CE326296}" dt="2025-07-26T20:35:16.101" v="286" actId="1076"/>
          <ac:spMkLst>
            <pc:docMk/>
            <pc:sldMk cId="4169878574" sldId="274"/>
            <ac:spMk id="3" creationId="{96371D4F-D882-C44E-FC24-4F0E83F7FB9D}"/>
          </ac:spMkLst>
        </pc:spChg>
        <pc:spChg chg="add mod">
          <ac:chgData name="PRINCE RAJ" userId="e1455a3a1a780a10" providerId="Windows Live" clId="Web-{EA4643ED-8205-58EF-FF3A-EDF6CE326296}" dt="2025-07-26T20:34:54.037" v="283" actId="1076"/>
          <ac:spMkLst>
            <pc:docMk/>
            <pc:sldMk cId="4169878574" sldId="274"/>
            <ac:spMk id="6" creationId="{125B1E60-C376-D74F-29C5-D67747C6FE43}"/>
          </ac:spMkLst>
        </pc:spChg>
        <pc:spChg chg="add mod">
          <ac:chgData name="PRINCE RAJ" userId="e1455a3a1a780a10" providerId="Windows Live" clId="Web-{EA4643ED-8205-58EF-FF3A-EDF6CE326296}" dt="2025-07-26T20:34:23.818" v="281" actId="1076"/>
          <ac:spMkLst>
            <pc:docMk/>
            <pc:sldMk cId="4169878574" sldId="274"/>
            <ac:spMk id="7" creationId="{9F0F0E25-2D27-5633-A9DF-7638D7FD8770}"/>
          </ac:spMkLst>
        </pc:spChg>
        <pc:spChg chg="add mod">
          <ac:chgData name="PRINCE RAJ" userId="e1455a3a1a780a10" providerId="Windows Live" clId="Web-{EA4643ED-8205-58EF-FF3A-EDF6CE326296}" dt="2025-07-26T20:35:05.147" v="285" actId="1076"/>
          <ac:spMkLst>
            <pc:docMk/>
            <pc:sldMk cId="4169878574" sldId="274"/>
            <ac:spMk id="8" creationId="{52A85CB1-F09B-890B-0B4C-D99E0F8D56AA}"/>
          </ac:spMkLst>
        </pc:spChg>
        <pc:grpChg chg="add">
          <ac:chgData name="PRINCE RAJ" userId="e1455a3a1a780a10" providerId="Windows Live" clId="Web-{EA4643ED-8205-58EF-FF3A-EDF6CE326296}" dt="2025-07-26T20:35:48.586" v="287"/>
          <ac:grpSpMkLst>
            <pc:docMk/>
            <pc:sldMk cId="4169878574" sldId="274"/>
            <ac:grpSpMk id="9" creationId="{14B2CE12-91EA-C4AC-D66C-31A4604AD850}"/>
          </ac:grpSpMkLst>
        </pc:grpChg>
        <pc:grpChg chg="add">
          <ac:chgData name="PRINCE RAJ" userId="e1455a3a1a780a10" providerId="Windows Live" clId="Web-{EA4643ED-8205-58EF-FF3A-EDF6CE326296}" dt="2025-07-26T21:34:31.302" v="522"/>
          <ac:grpSpMkLst>
            <pc:docMk/>
            <pc:sldMk cId="4169878574" sldId="274"/>
            <ac:grpSpMk id="10" creationId="{4F35A5B9-067D-9BF4-21EC-474FFA6094E1}"/>
          </ac:grpSpMkLst>
        </pc:grpChg>
        <pc:picChg chg="mod">
          <ac:chgData name="PRINCE RAJ" userId="e1455a3a1a780a10" providerId="Windows Live" clId="Web-{EA4643ED-8205-58EF-FF3A-EDF6CE326296}" dt="2025-07-26T20:34:43.178" v="282" actId="1076"/>
          <ac:picMkLst>
            <pc:docMk/>
            <pc:sldMk cId="4169878574" sldId="274"/>
            <ac:picMk id="4" creationId="{9D4BAD34-D2BF-0BB6-6E92-544166E86166}"/>
          </ac:picMkLst>
        </pc:picChg>
        <pc:picChg chg="mod">
          <ac:chgData name="PRINCE RAJ" userId="e1455a3a1a780a10" providerId="Windows Live" clId="Web-{EA4643ED-8205-58EF-FF3A-EDF6CE326296}" dt="2025-07-26T20:34:58.381" v="284" actId="1076"/>
          <ac:picMkLst>
            <pc:docMk/>
            <pc:sldMk cId="4169878574" sldId="274"/>
            <ac:picMk id="5" creationId="{E12CD263-9832-0228-3C2D-AF012EC44B8F}"/>
          </ac:picMkLst>
        </pc:picChg>
      </pc:sldChg>
      <pc:sldChg chg="modSp">
        <pc:chgData name="PRINCE RAJ" userId="e1455a3a1a780a10" providerId="Windows Live" clId="Web-{EA4643ED-8205-58EF-FF3A-EDF6CE326296}" dt="2025-07-26T20:43:32.105" v="341" actId="20577"/>
        <pc:sldMkLst>
          <pc:docMk/>
          <pc:sldMk cId="1611502683" sldId="282"/>
        </pc:sldMkLst>
        <pc:spChg chg="mod">
          <ac:chgData name="PRINCE RAJ" userId="e1455a3a1a780a10" providerId="Windows Live" clId="Web-{EA4643ED-8205-58EF-FF3A-EDF6CE326296}" dt="2025-07-26T20:43:32.105" v="341" actId="20577"/>
          <ac:spMkLst>
            <pc:docMk/>
            <pc:sldMk cId="1611502683" sldId="282"/>
            <ac:spMk id="6" creationId="{AF85050B-8E80-1DFD-CFE4-690F83616B02}"/>
          </ac:spMkLst>
        </pc:spChg>
      </pc:sldChg>
      <pc:sldChg chg="modSp">
        <pc:chgData name="PRINCE RAJ" userId="e1455a3a1a780a10" providerId="Windows Live" clId="Web-{EA4643ED-8205-58EF-FF3A-EDF6CE326296}" dt="2025-07-26T20:50:07.077" v="358" actId="20577"/>
        <pc:sldMkLst>
          <pc:docMk/>
          <pc:sldMk cId="3343585250" sldId="284"/>
        </pc:sldMkLst>
        <pc:spChg chg="mod">
          <ac:chgData name="PRINCE RAJ" userId="e1455a3a1a780a10" providerId="Windows Live" clId="Web-{EA4643ED-8205-58EF-FF3A-EDF6CE326296}" dt="2025-07-26T20:50:07.077" v="358" actId="20577"/>
          <ac:spMkLst>
            <pc:docMk/>
            <pc:sldMk cId="3343585250" sldId="284"/>
            <ac:spMk id="7" creationId="{B7635ABF-88A3-E38F-F1C5-DBE07C257FE2}"/>
          </ac:spMkLst>
        </pc:spChg>
      </pc:sldChg>
      <pc:sldChg chg="modSp">
        <pc:chgData name="PRINCE RAJ" userId="e1455a3a1a780a10" providerId="Windows Live" clId="Web-{EA4643ED-8205-58EF-FF3A-EDF6CE326296}" dt="2025-07-26T20:49:17.294" v="356" actId="20577"/>
        <pc:sldMkLst>
          <pc:docMk/>
          <pc:sldMk cId="81776309" sldId="285"/>
        </pc:sldMkLst>
        <pc:graphicFrameChg chg="modGraphic">
          <ac:chgData name="PRINCE RAJ" userId="e1455a3a1a780a10" providerId="Windows Live" clId="Web-{EA4643ED-8205-58EF-FF3A-EDF6CE326296}" dt="2025-07-26T20:49:17.294" v="356" actId="20577"/>
          <ac:graphicFrameMkLst>
            <pc:docMk/>
            <pc:sldMk cId="81776309" sldId="285"/>
            <ac:graphicFrameMk id="5" creationId="{EA4F24E4-3ED7-D191-7985-F85A1ACF19D1}"/>
          </ac:graphicFrameMkLst>
        </pc:graphicFrameChg>
      </pc:sldChg>
      <pc:sldChg chg="addSp">
        <pc:chgData name="PRINCE RAJ" userId="e1455a3a1a780a10" providerId="Windows Live" clId="Web-{EA4643ED-8205-58EF-FF3A-EDF6CE326296}" dt="2025-07-26T21:33:38.066" v="520"/>
        <pc:sldMkLst>
          <pc:docMk/>
          <pc:sldMk cId="4146059384" sldId="286"/>
        </pc:sldMkLst>
        <pc:grpChg chg="add">
          <ac:chgData name="PRINCE RAJ" userId="e1455a3a1a780a10" providerId="Windows Live" clId="Web-{EA4643ED-8205-58EF-FF3A-EDF6CE326296}" dt="2025-07-26T21:33:38.066" v="520"/>
          <ac:grpSpMkLst>
            <pc:docMk/>
            <pc:sldMk cId="4146059384" sldId="286"/>
            <ac:grpSpMk id="4" creationId="{607698D1-40DD-B30A-08FD-AB79122B7DE8}"/>
          </ac:grpSpMkLst>
        </pc:grpChg>
      </pc:sldChg>
      <pc:sldChg chg="addSp">
        <pc:chgData name="PRINCE RAJ" userId="e1455a3a1a780a10" providerId="Windows Live" clId="Web-{EA4643ED-8205-58EF-FF3A-EDF6CE326296}" dt="2025-07-26T21:33:49.488" v="521"/>
        <pc:sldMkLst>
          <pc:docMk/>
          <pc:sldMk cId="2438697227" sldId="287"/>
        </pc:sldMkLst>
        <pc:grpChg chg="add">
          <ac:chgData name="PRINCE RAJ" userId="e1455a3a1a780a10" providerId="Windows Live" clId="Web-{EA4643ED-8205-58EF-FF3A-EDF6CE326296}" dt="2025-07-26T21:33:49.488" v="521"/>
          <ac:grpSpMkLst>
            <pc:docMk/>
            <pc:sldMk cId="2438697227" sldId="287"/>
            <ac:grpSpMk id="6" creationId="{DF161456-FC98-8D00-ED99-699A7CC2CADC}"/>
          </ac:grpSpMkLst>
        </pc:grpChg>
      </pc:sldChg>
      <pc:sldChg chg="addSp delSp">
        <pc:chgData name="PRINCE RAJ" userId="e1455a3a1a780a10" providerId="Windows Live" clId="Web-{EA4643ED-8205-58EF-FF3A-EDF6CE326296}" dt="2025-07-26T21:35:12.819" v="525"/>
        <pc:sldMkLst>
          <pc:docMk/>
          <pc:sldMk cId="334668897" sldId="288"/>
        </pc:sldMkLst>
        <pc:spChg chg="topLvl">
          <ac:chgData name="PRINCE RAJ" userId="e1455a3a1a780a10" providerId="Windows Live" clId="Web-{EA4643ED-8205-58EF-FF3A-EDF6CE326296}" dt="2025-07-26T21:35:09.179" v="524"/>
          <ac:spMkLst>
            <pc:docMk/>
            <pc:sldMk cId="334668897" sldId="288"/>
            <ac:spMk id="6" creationId="{058F3E85-8A19-2378-4927-9AD9B12A5A88}"/>
          </ac:spMkLst>
        </pc:spChg>
        <pc:spChg chg="topLvl">
          <ac:chgData name="PRINCE RAJ" userId="e1455a3a1a780a10" providerId="Windows Live" clId="Web-{EA4643ED-8205-58EF-FF3A-EDF6CE326296}" dt="2025-07-26T21:35:09.179" v="524"/>
          <ac:spMkLst>
            <pc:docMk/>
            <pc:sldMk cId="334668897" sldId="288"/>
            <ac:spMk id="8" creationId="{3055A641-D229-4E0A-1317-836243D55120}"/>
          </ac:spMkLst>
        </pc:spChg>
        <pc:grpChg chg="add">
          <ac:chgData name="PRINCE RAJ" userId="e1455a3a1a780a10" providerId="Windows Live" clId="Web-{EA4643ED-8205-58EF-FF3A-EDF6CE326296}" dt="2025-07-26T21:35:12.819" v="525"/>
          <ac:grpSpMkLst>
            <pc:docMk/>
            <pc:sldMk cId="334668897" sldId="288"/>
            <ac:grpSpMk id="3" creationId="{FF265031-7CA2-E70E-E82B-E638A67297C7}"/>
          </ac:grpSpMkLst>
        </pc:grpChg>
        <pc:grpChg chg="del">
          <ac:chgData name="PRINCE RAJ" userId="e1455a3a1a780a10" providerId="Windows Live" clId="Web-{EA4643ED-8205-58EF-FF3A-EDF6CE326296}" dt="2025-07-26T21:35:09.179" v="524"/>
          <ac:grpSpMkLst>
            <pc:docMk/>
            <pc:sldMk cId="334668897" sldId="288"/>
            <ac:grpSpMk id="9" creationId="{4AC3CBAA-0B02-DA52-E4EA-45A4BEF20C46}"/>
          </ac:grpSpMkLst>
        </pc:grpChg>
        <pc:picChg chg="topLvl">
          <ac:chgData name="PRINCE RAJ" userId="e1455a3a1a780a10" providerId="Windows Live" clId="Web-{EA4643ED-8205-58EF-FF3A-EDF6CE326296}" dt="2025-07-26T21:35:09.179" v="524"/>
          <ac:picMkLst>
            <pc:docMk/>
            <pc:sldMk cId="334668897" sldId="288"/>
            <ac:picMk id="4" creationId="{96A5C123-EFF3-048E-D287-1F8314EA43ED}"/>
          </ac:picMkLst>
        </pc:picChg>
        <pc:picChg chg="topLvl">
          <ac:chgData name="PRINCE RAJ" userId="e1455a3a1a780a10" providerId="Windows Live" clId="Web-{EA4643ED-8205-58EF-FF3A-EDF6CE326296}" dt="2025-07-26T21:35:09.179" v="524"/>
          <ac:picMkLst>
            <pc:docMk/>
            <pc:sldMk cId="334668897" sldId="288"/>
            <ac:picMk id="5" creationId="{EF4A5FAA-DBEB-BD37-ACD5-2FC6CA68D33C}"/>
          </ac:picMkLst>
        </pc:picChg>
      </pc:sldChg>
      <pc:sldChg chg="addSp ord">
        <pc:chgData name="PRINCE RAJ" userId="e1455a3a1a780a10" providerId="Windows Live" clId="Web-{EA4643ED-8205-58EF-FF3A-EDF6CE326296}" dt="2025-07-26T21:34:50.772" v="523"/>
        <pc:sldMkLst>
          <pc:docMk/>
          <pc:sldMk cId="2430155726" sldId="289"/>
        </pc:sldMkLst>
        <pc:grpChg chg="add">
          <ac:chgData name="PRINCE RAJ" userId="e1455a3a1a780a10" providerId="Windows Live" clId="Web-{EA4643ED-8205-58EF-FF3A-EDF6CE326296}" dt="2025-07-26T21:34:50.772" v="523"/>
          <ac:grpSpMkLst>
            <pc:docMk/>
            <pc:sldMk cId="2430155726" sldId="289"/>
            <ac:grpSpMk id="3" creationId="{39BC2825-BDD3-D31D-C4F9-6B79802ABFB3}"/>
          </ac:grpSpMkLst>
        </pc:grpChg>
      </pc:sldChg>
      <pc:sldChg chg="addSp modSp">
        <pc:chgData name="PRINCE RAJ" userId="e1455a3a1a780a10" providerId="Windows Live" clId="Web-{EA4643ED-8205-58EF-FF3A-EDF6CE326296}" dt="2025-07-26T21:09:40.118" v="417" actId="20577"/>
        <pc:sldMkLst>
          <pc:docMk/>
          <pc:sldMk cId="1972701088" sldId="290"/>
        </pc:sldMkLst>
        <pc:spChg chg="mod">
          <ac:chgData name="PRINCE RAJ" userId="e1455a3a1a780a10" providerId="Windows Live" clId="Web-{EA4643ED-8205-58EF-FF3A-EDF6CE326296}" dt="2025-07-26T21:09:40.118" v="417" actId="20577"/>
          <ac:spMkLst>
            <pc:docMk/>
            <pc:sldMk cId="1972701088" sldId="290"/>
            <ac:spMk id="4" creationId="{FF87AA8D-C306-C9F6-BE11-319FF0BF92F7}"/>
          </ac:spMkLst>
        </pc:spChg>
        <pc:grpChg chg="add">
          <ac:chgData name="PRINCE RAJ" userId="e1455a3a1a780a10" providerId="Windows Live" clId="Web-{EA4643ED-8205-58EF-FF3A-EDF6CE326296}" dt="2025-07-26T20:40:52.270" v="330"/>
          <ac:grpSpMkLst>
            <pc:docMk/>
            <pc:sldMk cId="1972701088" sldId="290"/>
            <ac:grpSpMk id="3" creationId="{BED14991-DAF6-C512-51C5-7028763C3EBF}"/>
          </ac:grpSpMkLst>
        </pc:grpChg>
        <pc:picChg chg="mod">
          <ac:chgData name="PRINCE RAJ" userId="e1455a3a1a780a10" providerId="Windows Live" clId="Web-{EA4643ED-8205-58EF-FF3A-EDF6CE326296}" dt="2025-07-26T20:40:15.456" v="329" actId="1076"/>
          <ac:picMkLst>
            <pc:docMk/>
            <pc:sldMk cId="1972701088" sldId="290"/>
            <ac:picMk id="5" creationId="{10F2CEEB-E446-E985-5081-CCFC6BEE5B3B}"/>
          </ac:picMkLst>
        </pc:picChg>
      </pc:sldChg>
      <pc:sldChg chg="addSp">
        <pc:chgData name="PRINCE RAJ" userId="e1455a3a1a780a10" providerId="Windows Live" clId="Web-{EA4643ED-8205-58EF-FF3A-EDF6CE326296}" dt="2025-07-26T21:35:38.805" v="526"/>
        <pc:sldMkLst>
          <pc:docMk/>
          <pc:sldMk cId="3862634804" sldId="292"/>
        </pc:sldMkLst>
        <pc:grpChg chg="add">
          <ac:chgData name="PRINCE RAJ" userId="e1455a3a1a780a10" providerId="Windows Live" clId="Web-{EA4643ED-8205-58EF-FF3A-EDF6CE326296}" dt="2025-07-26T21:35:38.805" v="526"/>
          <ac:grpSpMkLst>
            <pc:docMk/>
            <pc:sldMk cId="3862634804" sldId="292"/>
            <ac:grpSpMk id="6" creationId="{21DDCF12-EBDD-C051-CA47-CC423C78DB44}"/>
          </ac:grpSpMkLst>
        </pc:grpChg>
      </pc:sldChg>
      <pc:sldChg chg="modSp">
        <pc:chgData name="PRINCE RAJ" userId="e1455a3a1a780a10" providerId="Windows Live" clId="Web-{EA4643ED-8205-58EF-FF3A-EDF6CE326296}" dt="2025-07-26T21:14:22.073" v="473" actId="20577"/>
        <pc:sldMkLst>
          <pc:docMk/>
          <pc:sldMk cId="3523527670" sldId="293"/>
        </pc:sldMkLst>
        <pc:spChg chg="mod">
          <ac:chgData name="PRINCE RAJ" userId="e1455a3a1a780a10" providerId="Windows Live" clId="Web-{EA4643ED-8205-58EF-FF3A-EDF6CE326296}" dt="2025-07-26T21:14:22.073" v="473" actId="20577"/>
          <ac:spMkLst>
            <pc:docMk/>
            <pc:sldMk cId="3523527670" sldId="293"/>
            <ac:spMk id="3" creationId="{B57CA9BE-AD35-3FF3-A4D2-61B298A2E4C3}"/>
          </ac:spMkLst>
        </pc:spChg>
      </pc:sldChg>
      <pc:sldChg chg="modSp">
        <pc:chgData name="PRINCE RAJ" userId="e1455a3a1a780a10" providerId="Windows Live" clId="Web-{EA4643ED-8205-58EF-FF3A-EDF6CE326296}" dt="2025-07-26T20:42:15.320" v="338" actId="20577"/>
        <pc:sldMkLst>
          <pc:docMk/>
          <pc:sldMk cId="3297217287" sldId="294"/>
        </pc:sldMkLst>
        <pc:spChg chg="mod">
          <ac:chgData name="PRINCE RAJ" userId="e1455a3a1a780a10" providerId="Windows Live" clId="Web-{EA4643ED-8205-58EF-FF3A-EDF6CE326296}" dt="2025-07-26T20:42:15.320" v="338" actId="20577"/>
          <ac:spMkLst>
            <pc:docMk/>
            <pc:sldMk cId="3297217287" sldId="294"/>
            <ac:spMk id="6" creationId="{81860BC6-9C7F-C0DA-958E-B3DF8131CA67}"/>
          </ac:spMkLst>
        </pc:spChg>
      </pc:sldChg>
    </pc:docChg>
  </pc:docChgLst>
  <pc:docChgLst>
    <pc:chgData name="PRINCE RAJ" userId="e1455a3a1a780a10" providerId="Windows Live" clId="Web-{2A5AEECF-2E20-DE04-62D1-AA68D06A1218}"/>
    <pc:docChg chg="modSld">
      <pc:chgData name="PRINCE RAJ" userId="e1455a3a1a780a10" providerId="Windows Live" clId="Web-{2A5AEECF-2E20-DE04-62D1-AA68D06A1218}" dt="2025-07-26T11:20:29.815" v="133" actId="20577"/>
      <pc:docMkLst>
        <pc:docMk/>
      </pc:docMkLst>
      <pc:sldChg chg="addSp delSp modSp mod setBg modClrScheme delDesignElem chgLayout">
        <pc:chgData name="PRINCE RAJ" userId="e1455a3a1a780a10" providerId="Windows Live" clId="Web-{2A5AEECF-2E20-DE04-62D1-AA68D06A1218}" dt="2025-07-26T11:20:29.815" v="133" actId="20577"/>
        <pc:sldMkLst>
          <pc:docMk/>
          <pc:sldMk cId="927749140" sldId="258"/>
        </pc:sldMkLst>
        <pc:spChg chg="add mod ord">
          <ac:chgData name="PRINCE RAJ" userId="e1455a3a1a780a10" providerId="Windows Live" clId="Web-{2A5AEECF-2E20-DE04-62D1-AA68D06A1218}" dt="2025-07-26T11:08:48.567" v="96" actId="1076"/>
          <ac:spMkLst>
            <pc:docMk/>
            <pc:sldMk cId="927749140" sldId="258"/>
            <ac:spMk id="2" creationId="{FD39F755-370E-4FD5-9840-8E90455D46AA}"/>
          </ac:spMkLst>
        </pc:spChg>
        <pc:spChg chg="add mod ord">
          <ac:chgData name="PRINCE RAJ" userId="e1455a3a1a780a10" providerId="Windows Live" clId="Web-{2A5AEECF-2E20-DE04-62D1-AA68D06A1218}" dt="2025-07-26T11:20:29.815" v="133" actId="20577"/>
          <ac:spMkLst>
            <pc:docMk/>
            <pc:sldMk cId="927749140" sldId="258"/>
            <ac:spMk id="3" creationId="{101509EB-5CB7-A471-E4F4-38D6F97CAD92}"/>
          </ac:spMkLst>
        </pc:spChg>
        <pc:spChg chg="add del">
          <ac:chgData name="PRINCE RAJ" userId="e1455a3a1a780a10" providerId="Windows Live" clId="Web-{2A5AEECF-2E20-DE04-62D1-AA68D06A1218}" dt="2025-07-26T11:06:43.265" v="81"/>
          <ac:spMkLst>
            <pc:docMk/>
            <pc:sldMk cId="927749140" sldId="258"/>
            <ac:spMk id="5" creationId="{19F9BF86-FE94-4517-B97D-026C7515E589}"/>
          </ac:spMkLst>
        </pc:spChg>
        <pc:spChg chg="del">
          <ac:chgData name="PRINCE RAJ" userId="e1455a3a1a780a10" providerId="Windows Live" clId="Web-{2A5AEECF-2E20-DE04-62D1-AA68D06A1218}" dt="2025-07-26T11:06:20.780" v="79"/>
          <ac:spMkLst>
            <pc:docMk/>
            <pc:sldMk cId="927749140" sldId="258"/>
            <ac:spMk id="11" creationId="{149F9F0F-FB8C-5565-247C-BDCC156B5CAF}"/>
          </ac:spMkLst>
        </pc:spChg>
        <pc:spChg chg="add del">
          <ac:chgData name="PRINCE RAJ" userId="e1455a3a1a780a10" providerId="Windows Live" clId="Web-{2A5AEECF-2E20-DE04-62D1-AA68D06A1218}" dt="2025-07-26T11:06:50.953" v="83"/>
          <ac:spMkLst>
            <pc:docMk/>
            <pc:sldMk cId="927749140" sldId="258"/>
            <ac:spMk id="12" creationId="{19F9BF86-FE94-4517-B97D-026C7515E589}"/>
          </ac:spMkLst>
        </pc:spChg>
        <pc:spChg chg="del">
          <ac:chgData name="PRINCE RAJ" userId="e1455a3a1a780a10" providerId="Windows Live" clId="Web-{2A5AEECF-2E20-DE04-62D1-AA68D06A1218}" dt="2025-07-26T11:06:20.780" v="79"/>
          <ac:spMkLst>
            <pc:docMk/>
            <pc:sldMk cId="927749140" sldId="258"/>
            <ac:spMk id="13" creationId="{ABA4FDDF-F59C-428B-8603-3A86D75931AB}"/>
          </ac:spMkLst>
        </pc:spChg>
        <pc:picChg chg="del">
          <ac:chgData name="PRINCE RAJ" userId="e1455a3a1a780a10" providerId="Windows Live" clId="Web-{2A5AEECF-2E20-DE04-62D1-AA68D06A1218}" dt="2025-07-26T11:05:48.201" v="77"/>
          <ac:picMkLst>
            <pc:docMk/>
            <pc:sldMk cId="927749140" sldId="258"/>
            <ac:picMk id="4" creationId="{56E4BBC9-059A-981D-63B7-FD08914151EC}"/>
          </ac:picMkLst>
        </pc:picChg>
        <pc:cxnChg chg="add del">
          <ac:chgData name="PRINCE RAJ" userId="e1455a3a1a780a10" providerId="Windows Live" clId="Web-{2A5AEECF-2E20-DE04-62D1-AA68D06A1218}" dt="2025-07-26T11:06:43.265" v="81"/>
          <ac:cxnSpMkLst>
            <pc:docMk/>
            <pc:sldMk cId="927749140" sldId="258"/>
            <ac:cxnSpMk id="6" creationId="{84EE7F79-08E8-405E-9B6D-B1560F348480}"/>
          </ac:cxnSpMkLst>
        </pc:cxnChg>
        <pc:cxnChg chg="add del">
          <ac:chgData name="PRINCE RAJ" userId="e1455a3a1a780a10" providerId="Windows Live" clId="Web-{2A5AEECF-2E20-DE04-62D1-AA68D06A1218}" dt="2025-07-26T11:06:43.265" v="81"/>
          <ac:cxnSpMkLst>
            <pc:docMk/>
            <pc:sldMk cId="927749140" sldId="258"/>
            <ac:cxnSpMk id="7" creationId="{118E06E4-607B-144B-382B-AD3D06B1EE8C}"/>
          </ac:cxnSpMkLst>
        </pc:cxnChg>
        <pc:cxnChg chg="del">
          <ac:chgData name="PRINCE RAJ" userId="e1455a3a1a780a10" providerId="Windows Live" clId="Web-{2A5AEECF-2E20-DE04-62D1-AA68D06A1218}" dt="2025-07-26T11:06:20.780" v="79"/>
          <ac:cxnSpMkLst>
            <pc:docMk/>
            <pc:sldMk cId="927749140" sldId="258"/>
            <ac:cxnSpMk id="9" creationId="{118E06E4-607B-144B-382B-AD3D06B1EE8C}"/>
          </ac:cxnSpMkLst>
        </pc:cxnChg>
        <pc:cxnChg chg="add del">
          <ac:chgData name="PRINCE RAJ" userId="e1455a3a1a780a10" providerId="Windows Live" clId="Web-{2A5AEECF-2E20-DE04-62D1-AA68D06A1218}" dt="2025-07-26T11:06:50.953" v="83"/>
          <ac:cxnSpMkLst>
            <pc:docMk/>
            <pc:sldMk cId="927749140" sldId="258"/>
            <ac:cxnSpMk id="10" creationId="{118E06E4-607B-144B-382B-AD3D06B1EE8C}"/>
          </ac:cxnSpMkLst>
        </pc:cxnChg>
        <pc:cxnChg chg="add del">
          <ac:chgData name="PRINCE RAJ" userId="e1455a3a1a780a10" providerId="Windows Live" clId="Web-{2A5AEECF-2E20-DE04-62D1-AA68D06A1218}" dt="2025-07-26T11:06:50.953" v="83"/>
          <ac:cxnSpMkLst>
            <pc:docMk/>
            <pc:sldMk cId="927749140" sldId="258"/>
            <ac:cxnSpMk id="14" creationId="{AA07ED31-6FA0-4967-A8DD-C5388BC17495}"/>
          </ac:cxnSpMkLst>
        </pc:cxnChg>
      </pc:sldChg>
      <pc:sldChg chg="addSp delSp modSp mod setBg">
        <pc:chgData name="PRINCE RAJ" userId="e1455a3a1a780a10" providerId="Windows Live" clId="Web-{2A5AEECF-2E20-DE04-62D1-AA68D06A1218}" dt="2025-07-26T11:02:45.348" v="76" actId="1076"/>
        <pc:sldMkLst>
          <pc:docMk/>
          <pc:sldMk cId="1611502683" sldId="282"/>
        </pc:sldMkLst>
        <pc:spChg chg="add del mod">
          <ac:chgData name="PRINCE RAJ" userId="e1455a3a1a780a10" providerId="Windows Live" clId="Web-{2A5AEECF-2E20-DE04-62D1-AA68D06A1218}" dt="2025-07-26T10:57:58.290" v="49"/>
          <ac:spMkLst>
            <pc:docMk/>
            <pc:sldMk cId="1611502683" sldId="282"/>
            <ac:spMk id="2" creationId="{C1B21289-B689-502C-256D-EA1D9D818347}"/>
          </ac:spMkLst>
        </pc:spChg>
        <pc:spChg chg="mod">
          <ac:chgData name="PRINCE RAJ" userId="e1455a3a1a780a10" providerId="Windows Live" clId="Web-{2A5AEECF-2E20-DE04-62D1-AA68D06A1218}" dt="2025-07-26T10:54:17.266" v="2" actId="20577"/>
          <ac:spMkLst>
            <pc:docMk/>
            <pc:sldMk cId="1611502683" sldId="282"/>
            <ac:spMk id="4" creationId="{8AAFB07B-A8A6-F25F-1DD1-D7E265B8224C}"/>
          </ac:spMkLst>
        </pc:spChg>
        <pc:spChg chg="mod">
          <ac:chgData name="PRINCE RAJ" userId="e1455a3a1a780a10" providerId="Windows Live" clId="Web-{2A5AEECF-2E20-DE04-62D1-AA68D06A1218}" dt="2025-07-26T10:58:13.228" v="51" actId="14100"/>
          <ac:spMkLst>
            <pc:docMk/>
            <pc:sldMk cId="1611502683" sldId="282"/>
            <ac:spMk id="5" creationId="{8E046AFF-D92A-B1B6-2B5F-611148421827}"/>
          </ac:spMkLst>
        </pc:spChg>
        <pc:spChg chg="add mod">
          <ac:chgData name="PRINCE RAJ" userId="e1455a3a1a780a10" providerId="Windows Live" clId="Web-{2A5AEECF-2E20-DE04-62D1-AA68D06A1218}" dt="2025-07-26T11:02:45.348" v="76" actId="1076"/>
          <ac:spMkLst>
            <pc:docMk/>
            <pc:sldMk cId="1611502683" sldId="282"/>
            <ac:spMk id="6" creationId="{AF85050B-8E80-1DFD-CFE4-690F83616B02}"/>
          </ac:spMkLst>
        </pc:spChg>
        <pc:spChg chg="del mod">
          <ac:chgData name="PRINCE RAJ" userId="e1455a3a1a780a10" providerId="Windows Live" clId="Web-{2A5AEECF-2E20-DE04-62D1-AA68D06A1218}" dt="2025-07-26T10:55:27.003" v="21"/>
          <ac:spMkLst>
            <pc:docMk/>
            <pc:sldMk cId="1611502683" sldId="282"/>
            <ac:spMk id="8" creationId="{48EBF0EA-44BA-8F84-D94C-0CD6147BC08B}"/>
          </ac:spMkLst>
        </pc:spChg>
      </pc:sldChg>
    </pc:docChg>
  </pc:docChgLst>
  <pc:docChgLst>
    <pc:chgData name="PRINCE RAJ" userId="e1455a3a1a780a10" providerId="Windows Live" clId="Web-{0BE8F334-E782-1E04-C7D1-E8623F8CB699}"/>
    <pc:docChg chg="addSld delSld modSld modMainMaster">
      <pc:chgData name="PRINCE RAJ" userId="e1455a3a1a780a10" providerId="Windows Live" clId="Web-{0BE8F334-E782-1E04-C7D1-E8623F8CB699}" dt="2025-07-26T20:14:52.531" v="155" actId="20577"/>
      <pc:docMkLst>
        <pc:docMk/>
      </pc:docMkLst>
      <pc:sldChg chg="delSp mod setBg">
        <pc:chgData name="PRINCE RAJ" userId="e1455a3a1a780a10" providerId="Windows Live" clId="Web-{0BE8F334-E782-1E04-C7D1-E8623F8CB699}" dt="2025-07-26T19:47:13.322" v="105"/>
        <pc:sldMkLst>
          <pc:docMk/>
          <pc:sldMk cId="109857222" sldId="256"/>
        </pc:sldMkLst>
        <pc:picChg chg="del">
          <ac:chgData name="PRINCE RAJ" userId="e1455a3a1a780a10" providerId="Windows Live" clId="Web-{0BE8F334-E782-1E04-C7D1-E8623F8CB699}" dt="2025-07-26T19:24:34.735" v="28"/>
          <ac:picMkLst>
            <pc:docMk/>
            <pc:sldMk cId="109857222" sldId="256"/>
            <ac:picMk id="5" creationId="{0CB7CB96-705A-879E-FA3F-D683CA678ADC}"/>
          </ac:picMkLst>
        </pc:picChg>
      </pc:sldChg>
      <pc:sldChg chg="addSp delSp modSp mod setBg">
        <pc:chgData name="PRINCE RAJ" userId="e1455a3a1a780a10" providerId="Windows Live" clId="Web-{0BE8F334-E782-1E04-C7D1-E8623F8CB699}" dt="2025-07-26T19:47:13.322" v="105"/>
        <pc:sldMkLst>
          <pc:docMk/>
          <pc:sldMk cId="927749140" sldId="258"/>
        </pc:sldMkLst>
        <pc:spChg chg="mod">
          <ac:chgData name="PRINCE RAJ" userId="e1455a3a1a780a10" providerId="Windows Live" clId="Web-{0BE8F334-E782-1E04-C7D1-E8623F8CB699}" dt="2025-07-26T19:32:42.723" v="61" actId="1076"/>
          <ac:spMkLst>
            <pc:docMk/>
            <pc:sldMk cId="927749140" sldId="258"/>
            <ac:spMk id="2" creationId="{FD39F755-370E-4FD5-9840-8E90455D46AA}"/>
          </ac:spMkLst>
        </pc:spChg>
        <pc:spChg chg="del mod">
          <ac:chgData name="PRINCE RAJ" userId="e1455a3a1a780a10" providerId="Windows Live" clId="Web-{0BE8F334-E782-1E04-C7D1-E8623F8CB699}" dt="2025-07-26T19:29:34.653" v="44"/>
          <ac:spMkLst>
            <pc:docMk/>
            <pc:sldMk cId="927749140" sldId="258"/>
            <ac:spMk id="3" creationId="{101509EB-5CB7-A471-E4F4-38D6F97CAD92}"/>
          </ac:spMkLst>
        </pc:spChg>
        <pc:spChg chg="add">
          <ac:chgData name="PRINCE RAJ" userId="e1455a3a1a780a10" providerId="Windows Live" clId="Web-{0BE8F334-E782-1E04-C7D1-E8623F8CB699}" dt="2025-07-26T19:30:27.500" v="50"/>
          <ac:spMkLst>
            <pc:docMk/>
            <pc:sldMk cId="927749140" sldId="258"/>
            <ac:spMk id="16" creationId="{21C69525-1BE4-4BA0-A23C-3BB6C162EFB9}"/>
          </ac:spMkLst>
        </pc:spChg>
        <pc:graphicFrameChg chg="add mod modGraphic">
          <ac:chgData name="PRINCE RAJ" userId="e1455a3a1a780a10" providerId="Windows Live" clId="Web-{0BE8F334-E782-1E04-C7D1-E8623F8CB699}" dt="2025-07-26T19:30:43.922" v="52"/>
          <ac:graphicFrameMkLst>
            <pc:docMk/>
            <pc:sldMk cId="927749140" sldId="258"/>
            <ac:graphicFrameMk id="8" creationId="{7E4541DA-A500-082E-8AF8-1422B0C41B2E}"/>
          </ac:graphicFrameMkLst>
        </pc:graphicFrameChg>
        <pc:cxnChg chg="add">
          <ac:chgData name="PRINCE RAJ" userId="e1455a3a1a780a10" providerId="Windows Live" clId="Web-{0BE8F334-E782-1E04-C7D1-E8623F8CB699}" dt="2025-07-26T19:30:27.500" v="50"/>
          <ac:cxnSpMkLst>
            <pc:docMk/>
            <pc:sldMk cId="927749140" sldId="258"/>
            <ac:cxnSpMk id="15" creationId="{B68AF875-C18B-4B48-AE4C-A63FD3CEFB11}"/>
          </ac:cxnSpMkLst>
        </pc:cxnChg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1194960682" sldId="261"/>
        </pc:sldMkLst>
      </pc:sldChg>
      <pc:sldChg chg="modSp mod">
        <pc:chgData name="PRINCE RAJ" userId="e1455a3a1a780a10" providerId="Windows Live" clId="Web-{0BE8F334-E782-1E04-C7D1-E8623F8CB699}" dt="2025-07-26T19:47:13.322" v="105"/>
        <pc:sldMkLst>
          <pc:docMk/>
          <pc:sldMk cId="960763503" sldId="272"/>
        </pc:sldMkLst>
        <pc:spChg chg="mod">
          <ac:chgData name="PRINCE RAJ" userId="e1455a3a1a780a10" providerId="Windows Live" clId="Web-{0BE8F334-E782-1E04-C7D1-E8623F8CB699}" dt="2025-07-26T19:35:12.717" v="68" actId="20577"/>
          <ac:spMkLst>
            <pc:docMk/>
            <pc:sldMk cId="960763503" sldId="272"/>
            <ac:spMk id="2" creationId="{B7696861-A0FD-B3FF-B342-F3AC4FA29ED7}"/>
          </ac:spMkLst>
        </pc:spChg>
      </pc:sldChg>
      <pc:sldChg chg="modSp mod">
        <pc:chgData name="PRINCE RAJ" userId="e1455a3a1a780a10" providerId="Windows Live" clId="Web-{0BE8F334-E782-1E04-C7D1-E8623F8CB699}" dt="2025-07-26T20:14:52.531" v="155" actId="20577"/>
        <pc:sldMkLst>
          <pc:docMk/>
          <pc:sldMk cId="351367852" sldId="273"/>
        </pc:sldMkLst>
        <pc:spChg chg="mod">
          <ac:chgData name="PRINCE RAJ" userId="e1455a3a1a780a10" providerId="Windows Live" clId="Web-{0BE8F334-E782-1E04-C7D1-E8623F8CB699}" dt="2025-07-26T20:03:47.009" v="112" actId="1076"/>
          <ac:spMkLst>
            <pc:docMk/>
            <pc:sldMk cId="351367852" sldId="273"/>
            <ac:spMk id="2" creationId="{4D37A140-0583-3400-C4D3-E88EBE805B72}"/>
          </ac:spMkLst>
        </pc:spChg>
        <pc:graphicFrameChg chg="modGraphic">
          <ac:chgData name="PRINCE RAJ" userId="e1455a3a1a780a10" providerId="Windows Live" clId="Web-{0BE8F334-E782-1E04-C7D1-E8623F8CB699}" dt="2025-07-26T20:14:52.531" v="155" actId="20577"/>
          <ac:graphicFrameMkLst>
            <pc:docMk/>
            <pc:sldMk cId="351367852" sldId="273"/>
            <ac:graphicFrameMk id="22" creationId="{7C67FE57-1A16-D8AE-CC55-32B308F53CE5}"/>
          </ac:graphicFrameMkLst>
        </pc:graphicFrameChg>
      </pc:sldChg>
      <pc:sldChg chg="modSp mod">
        <pc:chgData name="PRINCE RAJ" userId="e1455a3a1a780a10" providerId="Windows Live" clId="Web-{0BE8F334-E782-1E04-C7D1-E8623F8CB699}" dt="2025-07-26T19:47:13.322" v="105"/>
        <pc:sldMkLst>
          <pc:docMk/>
          <pc:sldMk cId="4169878574" sldId="274"/>
        </pc:sldMkLst>
        <pc:spChg chg="mod">
          <ac:chgData name="PRINCE RAJ" userId="e1455a3a1a780a10" providerId="Windows Live" clId="Web-{0BE8F334-E782-1E04-C7D1-E8623F8CB699}" dt="2025-07-26T19:36:19.297" v="69" actId="20577"/>
          <ac:spMkLst>
            <pc:docMk/>
            <pc:sldMk cId="4169878574" sldId="274"/>
            <ac:spMk id="2" creationId="{A3EC536C-53AB-57E8-E164-080BE3FC3EE4}"/>
          </ac:spMkLst>
        </pc:spChg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3728479345" sldId="275"/>
        </pc:sldMkLst>
      </pc:sldChg>
      <pc:sldChg chg="modSp mod">
        <pc:chgData name="PRINCE RAJ" userId="e1455a3a1a780a10" providerId="Windows Live" clId="Web-{0BE8F334-E782-1E04-C7D1-E8623F8CB699}" dt="2025-07-26T19:47:13.322" v="105"/>
        <pc:sldMkLst>
          <pc:docMk/>
          <pc:sldMk cId="1611502683" sldId="282"/>
        </pc:sldMkLst>
        <pc:spChg chg="mod">
          <ac:chgData name="PRINCE RAJ" userId="e1455a3a1a780a10" providerId="Windows Live" clId="Web-{0BE8F334-E782-1E04-C7D1-E8623F8CB699}" dt="2025-07-26T19:26:43.287" v="42" actId="1076"/>
          <ac:spMkLst>
            <pc:docMk/>
            <pc:sldMk cId="1611502683" sldId="282"/>
            <ac:spMk id="5" creationId="{8E046AFF-D92A-B1B6-2B5F-611148421827}"/>
          </ac:spMkLst>
        </pc:spChg>
        <pc:spChg chg="mod">
          <ac:chgData name="PRINCE RAJ" userId="e1455a3a1a780a10" providerId="Windows Live" clId="Web-{0BE8F334-E782-1E04-C7D1-E8623F8CB699}" dt="2025-07-26T19:26:36.161" v="41" actId="1076"/>
          <ac:spMkLst>
            <pc:docMk/>
            <pc:sldMk cId="1611502683" sldId="282"/>
            <ac:spMk id="6" creationId="{AF85050B-8E80-1DFD-CFE4-690F83616B02}"/>
          </ac:spMkLst>
        </pc:spChg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92689475" sldId="283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3343585250" sldId="284"/>
        </pc:sldMkLst>
      </pc:sldChg>
      <pc:sldChg chg="modSp mod">
        <pc:chgData name="PRINCE RAJ" userId="e1455a3a1a780a10" providerId="Windows Live" clId="Web-{0BE8F334-E782-1E04-C7D1-E8623F8CB699}" dt="2025-07-26T19:47:13.322" v="105"/>
        <pc:sldMkLst>
          <pc:docMk/>
          <pc:sldMk cId="81776309" sldId="285"/>
        </pc:sldMkLst>
        <pc:spChg chg="mod">
          <ac:chgData name="PRINCE RAJ" userId="e1455a3a1a780a10" providerId="Windows Live" clId="Web-{0BE8F334-E782-1E04-C7D1-E8623F8CB699}" dt="2025-07-26T19:34:55.419" v="67" actId="1076"/>
          <ac:spMkLst>
            <pc:docMk/>
            <pc:sldMk cId="81776309" sldId="285"/>
            <ac:spMk id="2" creationId="{BD06582E-2C8F-9FA6-EED6-5432121D7844}"/>
          </ac:spMkLst>
        </pc:spChg>
      </pc:sldChg>
      <pc:sldChg chg="modSp mod setBg">
        <pc:chgData name="PRINCE RAJ" userId="e1455a3a1a780a10" providerId="Windows Live" clId="Web-{0BE8F334-E782-1E04-C7D1-E8623F8CB699}" dt="2025-07-26T19:48:24.499" v="111"/>
        <pc:sldMkLst>
          <pc:docMk/>
          <pc:sldMk cId="4146059384" sldId="286"/>
        </pc:sldMkLst>
        <pc:picChg chg="mod">
          <ac:chgData name="PRINCE RAJ" userId="e1455a3a1a780a10" providerId="Windows Live" clId="Web-{0BE8F334-E782-1E04-C7D1-E8623F8CB699}" dt="2025-07-26T19:48:24.499" v="111"/>
          <ac:picMkLst>
            <pc:docMk/>
            <pc:sldMk cId="4146059384" sldId="286"/>
            <ac:picMk id="5" creationId="{FA674285-77C0-2398-6CEA-1E3115B2CF5F}"/>
          </ac:picMkLst>
        </pc:picChg>
      </pc:sldChg>
      <pc:sldChg chg="addSp delSp modSp mod setBg">
        <pc:chgData name="PRINCE RAJ" userId="e1455a3a1a780a10" providerId="Windows Live" clId="Web-{0BE8F334-E782-1E04-C7D1-E8623F8CB699}" dt="2025-07-26T19:47:13.322" v="105"/>
        <pc:sldMkLst>
          <pc:docMk/>
          <pc:sldMk cId="2438697227" sldId="287"/>
        </pc:sldMkLst>
        <pc:spChg chg="add mod">
          <ac:chgData name="PRINCE RAJ" userId="e1455a3a1a780a10" providerId="Windows Live" clId="Web-{0BE8F334-E782-1E04-C7D1-E8623F8CB699}" dt="2025-07-26T19:43:39.691" v="90" actId="1076"/>
          <ac:spMkLst>
            <pc:docMk/>
            <pc:sldMk cId="2438697227" sldId="287"/>
            <ac:spMk id="5" creationId="{F386A6C8-7AD3-532F-4EC4-52A442087D96}"/>
          </ac:spMkLst>
        </pc:spChg>
        <pc:spChg chg="add mod">
          <ac:chgData name="PRINCE RAJ" userId="e1455a3a1a780a10" providerId="Windows Live" clId="Web-{0BE8F334-E782-1E04-C7D1-E8623F8CB699}" dt="2025-07-26T19:44:33.396" v="100" actId="1076"/>
          <ac:spMkLst>
            <pc:docMk/>
            <pc:sldMk cId="2438697227" sldId="287"/>
            <ac:spMk id="7" creationId="{5A948F71-3ABD-54B9-3C04-514329FD0750}"/>
          </ac:spMkLst>
        </pc:spChg>
        <pc:grpChg chg="del mod">
          <ac:chgData name="PRINCE RAJ" userId="e1455a3a1a780a10" providerId="Windows Live" clId="Web-{0BE8F334-E782-1E04-C7D1-E8623F8CB699}" dt="2025-07-26T19:42:00.701" v="73"/>
          <ac:grpSpMkLst>
            <pc:docMk/>
            <pc:sldMk cId="2438697227" sldId="287"/>
            <ac:grpSpMk id="6" creationId="{D7A50536-2FE1-D922-8263-BDCE7CE1518F}"/>
          </ac:grpSpMkLst>
        </pc:grpChg>
        <pc:picChg chg="mod topLvl">
          <ac:chgData name="PRINCE RAJ" userId="e1455a3a1a780a10" providerId="Windows Live" clId="Web-{0BE8F334-E782-1E04-C7D1-E8623F8CB699}" dt="2025-07-26T19:42:19.031" v="77" actId="1076"/>
          <ac:picMkLst>
            <pc:docMk/>
            <pc:sldMk cId="2438697227" sldId="287"/>
            <ac:picMk id="3" creationId="{AC1A6F63-B774-4302-E5AC-747CD340CF74}"/>
          </ac:picMkLst>
        </pc:picChg>
        <pc:picChg chg="mod topLvl">
          <ac:chgData name="PRINCE RAJ" userId="e1455a3a1a780a10" providerId="Windows Live" clId="Web-{0BE8F334-E782-1E04-C7D1-E8623F8CB699}" dt="2025-07-26T19:42:30.032" v="80" actId="14100"/>
          <ac:picMkLst>
            <pc:docMk/>
            <pc:sldMk cId="2438697227" sldId="287"/>
            <ac:picMk id="4" creationId="{699FC460-BDB6-8656-06B9-7F31CBE7700F}"/>
          </ac:picMkLst>
        </pc:picChg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334668897" sldId="288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2430155726" sldId="289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1972701088" sldId="290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2292487222" sldId="291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3862634804" sldId="292"/>
        </pc:sldMkLst>
      </pc:sldChg>
      <pc:sldChg chg="mod">
        <pc:chgData name="PRINCE RAJ" userId="e1455a3a1a780a10" providerId="Windows Live" clId="Web-{0BE8F334-E782-1E04-C7D1-E8623F8CB699}" dt="2025-07-26T19:47:13.322" v="105"/>
        <pc:sldMkLst>
          <pc:docMk/>
          <pc:sldMk cId="3523527670" sldId="293"/>
        </pc:sldMkLst>
      </pc:sldChg>
      <pc:sldChg chg="addSp delSp modSp new mod setBg modClrScheme chgLayout">
        <pc:chgData name="PRINCE RAJ" userId="e1455a3a1a780a10" providerId="Windows Live" clId="Web-{0BE8F334-E782-1E04-C7D1-E8623F8CB699}" dt="2025-07-26T19:47:13.322" v="105"/>
        <pc:sldMkLst>
          <pc:docMk/>
          <pc:sldMk cId="3297217287" sldId="294"/>
        </pc:sldMkLst>
        <pc:spChg chg="del">
          <ac:chgData name="PRINCE RAJ" userId="e1455a3a1a780a10" providerId="Windows Live" clId="Web-{0BE8F334-E782-1E04-C7D1-E8623F8CB699}" dt="2025-07-26T19:21:21.259" v="5"/>
          <ac:spMkLst>
            <pc:docMk/>
            <pc:sldMk cId="3297217287" sldId="294"/>
            <ac:spMk id="2" creationId="{D5664851-B9DB-7D53-28AF-AF135127567E}"/>
          </ac:spMkLst>
        </pc:spChg>
        <pc:spChg chg="del">
          <ac:chgData name="PRINCE RAJ" userId="e1455a3a1a780a10" providerId="Windows Live" clId="Web-{0BE8F334-E782-1E04-C7D1-E8623F8CB699}" dt="2025-07-26T19:21:21.259" v="5"/>
          <ac:spMkLst>
            <pc:docMk/>
            <pc:sldMk cId="3297217287" sldId="294"/>
            <ac:spMk id="3" creationId="{2127BEC3-4AB8-C610-806F-0C89D594ABC9}"/>
          </ac:spMkLst>
        </pc:spChg>
        <pc:spChg chg="add mod">
          <ac:chgData name="PRINCE RAJ" userId="e1455a3a1a780a10" providerId="Windows Live" clId="Web-{0BE8F334-E782-1E04-C7D1-E8623F8CB699}" dt="2025-07-26T19:33:53.304" v="66" actId="1076"/>
          <ac:spMkLst>
            <pc:docMk/>
            <pc:sldMk cId="3297217287" sldId="294"/>
            <ac:spMk id="4" creationId="{48B03408-F111-1C38-E137-DB329942188F}"/>
          </ac:spMkLst>
        </pc:spChg>
        <pc:spChg chg="add del mod">
          <ac:chgData name="PRINCE RAJ" userId="e1455a3a1a780a10" providerId="Windows Live" clId="Web-{0BE8F334-E782-1E04-C7D1-E8623F8CB699}" dt="2025-07-26T19:22:05.932" v="8"/>
          <ac:spMkLst>
            <pc:docMk/>
            <pc:sldMk cId="3297217287" sldId="294"/>
            <ac:spMk id="5" creationId="{EE8BF1E5-4A4A-5D8C-EDE1-24A62957DE71}"/>
          </ac:spMkLst>
        </pc:spChg>
        <pc:spChg chg="add mod">
          <ac:chgData name="PRINCE RAJ" userId="e1455a3a1a780a10" providerId="Windows Live" clId="Web-{0BE8F334-E782-1E04-C7D1-E8623F8CB699}" dt="2025-07-26T19:24:02.812" v="27" actId="1076"/>
          <ac:spMkLst>
            <pc:docMk/>
            <pc:sldMk cId="3297217287" sldId="294"/>
            <ac:spMk id="6" creationId="{81860BC6-9C7F-C0DA-958E-B3DF8131CA67}"/>
          </ac:spMkLst>
        </pc:spChg>
      </pc:sldChg>
      <pc:sldChg chg="del mod setBg">
        <pc:chgData name="PRINCE RAJ" userId="e1455a3a1a780a10" providerId="Windows Live" clId="Web-{0BE8F334-E782-1E04-C7D1-E8623F8CB699}" dt="2025-07-26T19:20:50.992" v="2"/>
        <pc:sldMkLst>
          <pc:docMk/>
          <pc:sldMk cId="4218149300" sldId="294"/>
        </pc:sldMkLst>
      </pc:sldChg>
      <pc:sldChg chg="new del">
        <pc:chgData name="PRINCE RAJ" userId="e1455a3a1a780a10" providerId="Windows Live" clId="Web-{0BE8F334-E782-1E04-C7D1-E8623F8CB699}" dt="2025-07-26T19:42:56.314" v="82"/>
        <pc:sldMkLst>
          <pc:docMk/>
          <pc:sldMk cId="1998213815" sldId="295"/>
        </pc:sldMkLst>
      </pc:sldChg>
      <pc:sldMasterChg chg="mod setBg modSldLayout">
        <pc:chgData name="PRINCE RAJ" userId="e1455a3a1a780a10" providerId="Windows Live" clId="Web-{0BE8F334-E782-1E04-C7D1-E8623F8CB699}" dt="2025-07-26T19:47:13.322" v="105"/>
        <pc:sldMasterMkLst>
          <pc:docMk/>
          <pc:sldMasterMk cId="4229890843" sldId="2147483685"/>
        </pc:sldMasterMkLst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1461265327" sldId="2147483674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2759891349" sldId="2147483675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1767495091" sldId="2147483676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2048997250" sldId="2147483677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2970003180" sldId="2147483678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1765371290" sldId="2147483679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1126143301" sldId="2147483680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2747054861" sldId="2147483681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1540993528" sldId="2147483682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3659196849" sldId="2147483683"/>
          </pc:sldLayoutMkLst>
        </pc:sldLayoutChg>
        <pc:sldLayoutChg chg="mod">
          <pc:chgData name="PRINCE RAJ" userId="e1455a3a1a780a10" providerId="Windows Live" clId="Web-{0BE8F334-E782-1E04-C7D1-E8623F8CB699}" dt="2025-07-26T19:47:13.322" v="105"/>
          <pc:sldLayoutMkLst>
            <pc:docMk/>
            <pc:sldMasterMk cId="4229890843" sldId="2147483685"/>
            <pc:sldLayoutMk cId="3585898641" sldId="2147483684"/>
          </pc:sldLayoutMkLst>
        </pc:sldLayoutChg>
      </pc:sldMasterChg>
    </pc:docChg>
  </pc:docChgLst>
  <pc:docChgLst>
    <pc:chgData name="PRINCE RAJ" userId="e1455a3a1a780a10" providerId="Windows Live" clId="Web-{BE95F1E0-C12D-68ED-A1E8-0C4128BBF0E4}"/>
    <pc:docChg chg="addSld delSld modSld">
      <pc:chgData name="PRINCE RAJ" userId="e1455a3a1a780a10" providerId="Windows Live" clId="Web-{BE95F1E0-C12D-68ED-A1E8-0C4128BBF0E4}" dt="2025-07-26T17:50:17.985" v="666"/>
      <pc:docMkLst>
        <pc:docMk/>
      </pc:docMkLst>
      <pc:sldChg chg="del">
        <pc:chgData name="PRINCE RAJ" userId="e1455a3a1a780a10" providerId="Windows Live" clId="Web-{BE95F1E0-C12D-68ED-A1E8-0C4128BBF0E4}" dt="2025-07-26T16:13:31.001" v="157"/>
        <pc:sldMkLst>
          <pc:docMk/>
          <pc:sldMk cId="1216288431" sldId="264"/>
        </pc:sldMkLst>
      </pc:sldChg>
      <pc:sldChg chg="del">
        <pc:chgData name="PRINCE RAJ" userId="e1455a3a1a780a10" providerId="Windows Live" clId="Web-{BE95F1E0-C12D-68ED-A1E8-0C4128BBF0E4}" dt="2025-07-26T17:18:40.189" v="517"/>
        <pc:sldMkLst>
          <pc:docMk/>
          <pc:sldMk cId="1910677752" sldId="267"/>
        </pc:sldMkLst>
      </pc:sldChg>
      <pc:sldChg chg="addSp modSp mod setBg modClrScheme chgLayout">
        <pc:chgData name="PRINCE RAJ" userId="e1455a3a1a780a10" providerId="Windows Live" clId="Web-{BE95F1E0-C12D-68ED-A1E8-0C4128BBF0E4}" dt="2025-07-26T17:12:38.318" v="516"/>
        <pc:sldMkLst>
          <pc:docMk/>
          <pc:sldMk cId="960763503" sldId="272"/>
        </pc:sldMkLst>
        <pc:spChg chg="add mod">
          <ac:chgData name="PRINCE RAJ" userId="e1455a3a1a780a10" providerId="Windows Live" clId="Web-{BE95F1E0-C12D-68ED-A1E8-0C4128BBF0E4}" dt="2025-07-26T16:25:02.563" v="226" actId="20577"/>
          <ac:spMkLst>
            <pc:docMk/>
            <pc:sldMk cId="960763503" sldId="272"/>
            <ac:spMk id="2" creationId="{B7696861-A0FD-B3FF-B342-F3AC4FA29ED7}"/>
          </ac:spMkLst>
        </pc:spChg>
        <pc:spChg chg="add mod">
          <ac:chgData name="PRINCE RAJ" userId="e1455a3a1a780a10" providerId="Windows Live" clId="Web-{BE95F1E0-C12D-68ED-A1E8-0C4128BBF0E4}" dt="2025-07-26T16:25:11.517" v="228" actId="20577"/>
          <ac:spMkLst>
            <pc:docMk/>
            <pc:sldMk cId="960763503" sldId="272"/>
            <ac:spMk id="3" creationId="{738653E0-BD00-8797-7722-6C2A02968115}"/>
          </ac:spMkLst>
        </pc:spChg>
        <pc:spChg chg="add mod">
          <ac:chgData name="PRINCE RAJ" userId="e1455a3a1a780a10" providerId="Windows Live" clId="Web-{BE95F1E0-C12D-68ED-A1E8-0C4128BBF0E4}" dt="2025-07-26T16:25:15.454" v="229" actId="20577"/>
          <ac:spMkLst>
            <pc:docMk/>
            <pc:sldMk cId="960763503" sldId="272"/>
            <ac:spMk id="5" creationId="{CCB72B57-F95A-0ED2-93D3-345927146D1F}"/>
          </ac:spMkLst>
        </pc:spChg>
        <pc:grpChg chg="add">
          <ac:chgData name="PRINCE RAJ" userId="e1455a3a1a780a10" providerId="Windows Live" clId="Web-{BE95F1E0-C12D-68ED-A1E8-0C4128BBF0E4}" dt="2025-07-26T17:12:38.318" v="516"/>
          <ac:grpSpMkLst>
            <pc:docMk/>
            <pc:sldMk cId="960763503" sldId="272"/>
            <ac:grpSpMk id="7" creationId="{C8564AB0-F842-9D52-50AB-EE367F512BAA}"/>
          </ac:grpSpMkLst>
        </pc:grpChg>
        <pc:picChg chg="add mod">
          <ac:chgData name="PRINCE RAJ" userId="e1455a3a1a780a10" providerId="Windows Live" clId="Web-{BE95F1E0-C12D-68ED-A1E8-0C4128BBF0E4}" dt="2025-07-26T16:18:59.860" v="188"/>
          <ac:picMkLst>
            <pc:docMk/>
            <pc:sldMk cId="960763503" sldId="272"/>
            <ac:picMk id="4" creationId="{6374EA07-D00E-511D-21B9-EAEF0E67529F}"/>
          </ac:picMkLst>
        </pc:picChg>
        <pc:picChg chg="add mod">
          <ac:chgData name="PRINCE RAJ" userId="e1455a3a1a780a10" providerId="Windows Live" clId="Web-{BE95F1E0-C12D-68ED-A1E8-0C4128BBF0E4}" dt="2025-07-26T16:25:28.174" v="231"/>
          <ac:picMkLst>
            <pc:docMk/>
            <pc:sldMk cId="960763503" sldId="272"/>
            <ac:picMk id="6" creationId="{4C0AAC56-8A10-BB2D-2336-251293B6473F}"/>
          </ac:picMkLst>
        </pc:picChg>
      </pc:sldChg>
      <pc:sldChg chg="modSp mod setBg">
        <pc:chgData name="PRINCE RAJ" userId="e1455a3a1a780a10" providerId="Windows Live" clId="Web-{BE95F1E0-C12D-68ED-A1E8-0C4128BBF0E4}" dt="2025-07-26T16:12:17.919" v="155"/>
        <pc:sldMkLst>
          <pc:docMk/>
          <pc:sldMk cId="351367852" sldId="273"/>
        </pc:sldMkLst>
        <pc:graphicFrameChg chg="mod modGraphic">
          <ac:chgData name="PRINCE RAJ" userId="e1455a3a1a780a10" providerId="Windows Live" clId="Web-{BE95F1E0-C12D-68ED-A1E8-0C4128BBF0E4}" dt="2025-07-26T16:10:46.176" v="151"/>
          <ac:graphicFrameMkLst>
            <pc:docMk/>
            <pc:sldMk cId="351367852" sldId="273"/>
            <ac:graphicFrameMk id="22" creationId="{7C67FE57-1A16-D8AE-CC55-32B308F53CE5}"/>
          </ac:graphicFrameMkLst>
        </pc:graphicFrameChg>
      </pc:sldChg>
      <pc:sldChg chg="addSp delSp modSp mod setBg modClrScheme chgLayout">
        <pc:chgData name="PRINCE RAJ" userId="e1455a3a1a780a10" providerId="Windows Live" clId="Web-{BE95F1E0-C12D-68ED-A1E8-0C4128BBF0E4}" dt="2025-07-26T17:33:16.319" v="582"/>
        <pc:sldMkLst>
          <pc:docMk/>
          <pc:sldMk cId="4169878574" sldId="274"/>
        </pc:sldMkLst>
        <pc:spChg chg="add mod ord">
          <ac:chgData name="PRINCE RAJ" userId="e1455a3a1a780a10" providerId="Windows Live" clId="Web-{BE95F1E0-C12D-68ED-A1E8-0C4128BBF0E4}" dt="2025-07-26T16:33:02.116" v="292"/>
          <ac:spMkLst>
            <pc:docMk/>
            <pc:sldMk cId="4169878574" sldId="274"/>
            <ac:spMk id="2" creationId="{A3EC536C-53AB-57E8-E164-080BE3FC3EE4}"/>
          </ac:spMkLst>
        </pc:spChg>
        <pc:spChg chg="add del mod">
          <ac:chgData name="PRINCE RAJ" userId="e1455a3a1a780a10" providerId="Windows Live" clId="Web-{BE95F1E0-C12D-68ED-A1E8-0C4128BBF0E4}" dt="2025-07-26T16:28:17.556" v="248"/>
          <ac:spMkLst>
            <pc:docMk/>
            <pc:sldMk cId="4169878574" sldId="274"/>
            <ac:spMk id="3" creationId="{3F9BE119-D41E-2E5E-1173-A2ADE0EE320D}"/>
          </ac:spMkLst>
        </pc:spChg>
        <pc:picChg chg="add mod ord">
          <ac:chgData name="PRINCE RAJ" userId="e1455a3a1a780a10" providerId="Windows Live" clId="Web-{BE95F1E0-C12D-68ED-A1E8-0C4128BBF0E4}" dt="2025-07-26T17:33:03.694" v="580"/>
          <ac:picMkLst>
            <pc:docMk/>
            <pc:sldMk cId="4169878574" sldId="274"/>
            <ac:picMk id="4" creationId="{9D4BAD34-D2BF-0BB6-6E92-544166E86166}"/>
          </ac:picMkLst>
        </pc:picChg>
        <pc:picChg chg="add mod">
          <ac:chgData name="PRINCE RAJ" userId="e1455a3a1a780a10" providerId="Windows Live" clId="Web-{BE95F1E0-C12D-68ED-A1E8-0C4128BBF0E4}" dt="2025-07-26T17:33:16.319" v="582"/>
          <ac:picMkLst>
            <pc:docMk/>
            <pc:sldMk cId="4169878574" sldId="274"/>
            <ac:picMk id="5" creationId="{E12CD263-9832-0228-3C2D-AF012EC44B8F}"/>
          </ac:picMkLst>
        </pc:picChg>
      </pc:sldChg>
      <pc:sldChg chg="addSp modSp mod setBg modClrScheme chgLayout">
        <pc:chgData name="PRINCE RAJ" userId="e1455a3a1a780a10" providerId="Windows Live" clId="Web-{BE95F1E0-C12D-68ED-A1E8-0C4128BBF0E4}" dt="2025-07-26T17:22:59.637" v="537" actId="1076"/>
        <pc:sldMkLst>
          <pc:docMk/>
          <pc:sldMk cId="3728479345" sldId="275"/>
        </pc:sldMkLst>
        <pc:spChg chg="add mod">
          <ac:chgData name="PRINCE RAJ" userId="e1455a3a1a780a10" providerId="Windows Live" clId="Web-{BE95F1E0-C12D-68ED-A1E8-0C4128BBF0E4}" dt="2025-07-26T17:22:59.637" v="537" actId="1076"/>
          <ac:spMkLst>
            <pc:docMk/>
            <pc:sldMk cId="3728479345" sldId="275"/>
            <ac:spMk id="2" creationId="{023651D6-392E-BB4D-875F-4805126F49B4}"/>
          </ac:spMkLst>
        </pc:spChg>
        <pc:spChg chg="add mod">
          <ac:chgData name="PRINCE RAJ" userId="e1455a3a1a780a10" providerId="Windows Live" clId="Web-{BE95F1E0-C12D-68ED-A1E8-0C4128BBF0E4}" dt="2025-07-26T16:56:24.974" v="359" actId="14100"/>
          <ac:spMkLst>
            <pc:docMk/>
            <pc:sldMk cId="3728479345" sldId="275"/>
            <ac:spMk id="3" creationId="{1B1115D9-BBED-7655-506E-E5C85A5C8EA3}"/>
          </ac:spMkLst>
        </pc:spChg>
        <pc:spChg chg="add mod">
          <ac:chgData name="PRINCE RAJ" userId="e1455a3a1a780a10" providerId="Windows Live" clId="Web-{BE95F1E0-C12D-68ED-A1E8-0C4128BBF0E4}" dt="2025-07-26T17:01:25.862" v="409" actId="1076"/>
          <ac:spMkLst>
            <pc:docMk/>
            <pc:sldMk cId="3728479345" sldId="275"/>
            <ac:spMk id="5" creationId="{245F5875-829A-A80B-94A8-3D55DC03BEBC}"/>
          </ac:spMkLst>
        </pc:spChg>
        <pc:grpChg chg="add">
          <ac:chgData name="PRINCE RAJ" userId="e1455a3a1a780a10" providerId="Windows Live" clId="Web-{BE95F1E0-C12D-68ED-A1E8-0C4128BBF0E4}" dt="2025-07-26T17:11:50.128" v="515"/>
          <ac:grpSpMkLst>
            <pc:docMk/>
            <pc:sldMk cId="3728479345" sldId="275"/>
            <ac:grpSpMk id="6" creationId="{C4EAF003-857A-EC0B-9355-8C3B60108528}"/>
          </ac:grpSpMkLst>
        </pc:grpChg>
        <pc:picChg chg="add mod">
          <ac:chgData name="PRINCE RAJ" userId="e1455a3a1a780a10" providerId="Windows Live" clId="Web-{BE95F1E0-C12D-68ED-A1E8-0C4128BBF0E4}" dt="2025-07-26T16:59:44.154" v="392" actId="1076"/>
          <ac:picMkLst>
            <pc:docMk/>
            <pc:sldMk cId="3728479345" sldId="275"/>
            <ac:picMk id="4" creationId="{572A89C1-A58D-DF0B-294F-E81BC6F3D78E}"/>
          </ac:picMkLst>
        </pc:picChg>
      </pc:sldChg>
      <pc:sldChg chg="del mod modShow">
        <pc:chgData name="PRINCE RAJ" userId="e1455a3a1a780a10" providerId="Windows Live" clId="Web-{BE95F1E0-C12D-68ED-A1E8-0C4128BBF0E4}" dt="2025-07-26T17:19:55.364" v="520"/>
        <pc:sldMkLst>
          <pc:docMk/>
          <pc:sldMk cId="998169218" sldId="276"/>
        </pc:sldMkLst>
      </pc:sldChg>
      <pc:sldChg chg="del">
        <pc:chgData name="PRINCE RAJ" userId="e1455a3a1a780a10" providerId="Windows Live" clId="Web-{BE95F1E0-C12D-68ED-A1E8-0C4128BBF0E4}" dt="2025-07-26T17:19:56.302" v="521"/>
        <pc:sldMkLst>
          <pc:docMk/>
          <pc:sldMk cId="3211590563" sldId="277"/>
        </pc:sldMkLst>
      </pc:sldChg>
      <pc:sldChg chg="del">
        <pc:chgData name="PRINCE RAJ" userId="e1455a3a1a780a10" providerId="Windows Live" clId="Web-{BE95F1E0-C12D-68ED-A1E8-0C4128BBF0E4}" dt="2025-07-26T17:19:59.583" v="523"/>
        <pc:sldMkLst>
          <pc:docMk/>
          <pc:sldMk cId="178222341" sldId="278"/>
        </pc:sldMkLst>
      </pc:sldChg>
      <pc:sldChg chg="del">
        <pc:chgData name="PRINCE RAJ" userId="e1455a3a1a780a10" providerId="Windows Live" clId="Web-{BE95F1E0-C12D-68ED-A1E8-0C4128BBF0E4}" dt="2025-07-26T17:19:58.598" v="522"/>
        <pc:sldMkLst>
          <pc:docMk/>
          <pc:sldMk cId="2809023917" sldId="279"/>
        </pc:sldMkLst>
      </pc:sldChg>
      <pc:sldChg chg="del">
        <pc:chgData name="PRINCE RAJ" userId="e1455a3a1a780a10" providerId="Windows Live" clId="Web-{BE95F1E0-C12D-68ED-A1E8-0C4128BBF0E4}" dt="2025-07-26T17:20:00.286" v="524"/>
        <pc:sldMkLst>
          <pc:docMk/>
          <pc:sldMk cId="2370889464" sldId="280"/>
        </pc:sldMkLst>
      </pc:sldChg>
      <pc:sldChg chg="del">
        <pc:chgData name="PRINCE RAJ" userId="e1455a3a1a780a10" providerId="Windows Live" clId="Web-{BE95F1E0-C12D-68ED-A1E8-0C4128BBF0E4}" dt="2025-07-26T17:20:00.833" v="525"/>
        <pc:sldMkLst>
          <pc:docMk/>
          <pc:sldMk cId="1497785838" sldId="281"/>
        </pc:sldMkLst>
      </pc:sldChg>
      <pc:sldChg chg="modSp mod setBg">
        <pc:chgData name="PRINCE RAJ" userId="e1455a3a1a780a10" providerId="Windows Live" clId="Web-{BE95F1E0-C12D-68ED-A1E8-0C4128BBF0E4}" dt="2025-07-26T15:28:33.121" v="37"/>
        <pc:sldMkLst>
          <pc:docMk/>
          <pc:sldMk cId="1611502683" sldId="282"/>
        </pc:sldMkLst>
        <pc:spChg chg="mod">
          <ac:chgData name="PRINCE RAJ" userId="e1455a3a1a780a10" providerId="Windows Live" clId="Web-{BE95F1E0-C12D-68ED-A1E8-0C4128BBF0E4}" dt="2025-07-26T15:27:28.572" v="34" actId="20577"/>
          <ac:spMkLst>
            <pc:docMk/>
            <pc:sldMk cId="1611502683" sldId="282"/>
            <ac:spMk id="4" creationId="{8AAFB07B-A8A6-F25F-1DD1-D7E265B8224C}"/>
          </ac:spMkLst>
        </pc:spChg>
        <pc:spChg chg="mod">
          <ac:chgData name="PRINCE RAJ" userId="e1455a3a1a780a10" providerId="Windows Live" clId="Web-{BE95F1E0-C12D-68ED-A1E8-0C4128BBF0E4}" dt="2025-07-26T15:27:36.182" v="35" actId="20577"/>
          <ac:spMkLst>
            <pc:docMk/>
            <pc:sldMk cId="1611502683" sldId="282"/>
            <ac:spMk id="5" creationId="{8E046AFF-D92A-B1B6-2B5F-611148421827}"/>
          </ac:spMkLst>
        </pc:spChg>
        <pc:spChg chg="mod">
          <ac:chgData name="PRINCE RAJ" userId="e1455a3a1a780a10" providerId="Windows Live" clId="Web-{BE95F1E0-C12D-68ED-A1E8-0C4128BBF0E4}" dt="2025-07-26T15:27:39.791" v="36" actId="20577"/>
          <ac:spMkLst>
            <pc:docMk/>
            <pc:sldMk cId="1611502683" sldId="282"/>
            <ac:spMk id="6" creationId="{AF85050B-8E80-1DFD-CFE4-690F83616B02}"/>
          </ac:spMkLst>
        </pc:spChg>
      </pc:sldChg>
      <pc:sldChg chg="modSp mod setBg">
        <pc:chgData name="PRINCE RAJ" userId="e1455a3a1a780a10" providerId="Windows Live" clId="Web-{BE95F1E0-C12D-68ED-A1E8-0C4128BBF0E4}" dt="2025-07-26T16:12:41.452" v="156"/>
        <pc:sldMkLst>
          <pc:docMk/>
          <pc:sldMk cId="92689475" sldId="283"/>
        </pc:sldMkLst>
        <pc:picChg chg="mod">
          <ac:chgData name="PRINCE RAJ" userId="e1455a3a1a780a10" providerId="Windows Live" clId="Web-{BE95F1E0-C12D-68ED-A1E8-0C4128BBF0E4}" dt="2025-07-26T15:36:28.079" v="87"/>
          <ac:picMkLst>
            <pc:docMk/>
            <pc:sldMk cId="92689475" sldId="283"/>
            <ac:picMk id="7" creationId="{2AFDEAD1-351D-39B8-EF1B-099196576EF6}"/>
          </ac:picMkLst>
        </pc:picChg>
        <pc:picChg chg="mod">
          <ac:chgData name="PRINCE RAJ" userId="e1455a3a1a780a10" providerId="Windows Live" clId="Web-{BE95F1E0-C12D-68ED-A1E8-0C4128BBF0E4}" dt="2025-07-26T15:36:19.828" v="86"/>
          <ac:picMkLst>
            <pc:docMk/>
            <pc:sldMk cId="92689475" sldId="283"/>
            <ac:picMk id="8" creationId="{E407D235-8216-80B8-1017-3CCE096322AD}"/>
          </ac:picMkLst>
        </pc:picChg>
      </pc:sldChg>
      <pc:sldChg chg="addSp delSp modSp">
        <pc:chgData name="PRINCE RAJ" userId="e1455a3a1a780a10" providerId="Windows Live" clId="Web-{BE95F1E0-C12D-68ED-A1E8-0C4128BBF0E4}" dt="2025-07-26T15:34:48.731" v="79"/>
        <pc:sldMkLst>
          <pc:docMk/>
          <pc:sldMk cId="3343585250" sldId="284"/>
        </pc:sldMkLst>
        <pc:spChg chg="mod topLvl">
          <ac:chgData name="PRINCE RAJ" userId="e1455a3a1a780a10" providerId="Windows Live" clId="Web-{BE95F1E0-C12D-68ED-A1E8-0C4128BBF0E4}" dt="2025-07-26T15:32:08.583" v="60" actId="1076"/>
          <ac:spMkLst>
            <pc:docMk/>
            <pc:sldMk cId="3343585250" sldId="284"/>
            <ac:spMk id="6" creationId="{5C26E06F-6BA0-DBBF-F47E-A76CFD49157B}"/>
          </ac:spMkLst>
        </pc:spChg>
        <pc:spChg chg="mod topLvl">
          <ac:chgData name="PRINCE RAJ" userId="e1455a3a1a780a10" providerId="Windows Live" clId="Web-{BE95F1E0-C12D-68ED-A1E8-0C4128BBF0E4}" dt="2025-07-26T15:32:08.583" v="61" actId="1076"/>
          <ac:spMkLst>
            <pc:docMk/>
            <pc:sldMk cId="3343585250" sldId="284"/>
            <ac:spMk id="7" creationId="{B7635ABF-88A3-E38F-F1C5-DBE07C257FE2}"/>
          </ac:spMkLst>
        </pc:spChg>
        <pc:grpChg chg="add">
          <ac:chgData name="PRINCE RAJ" userId="e1455a3a1a780a10" providerId="Windows Live" clId="Web-{BE95F1E0-C12D-68ED-A1E8-0C4128BBF0E4}" dt="2025-07-26T15:34:30.402" v="78"/>
          <ac:grpSpMkLst>
            <pc:docMk/>
            <pc:sldMk cId="3343585250" sldId="284"/>
            <ac:grpSpMk id="3" creationId="{3440E4FB-2CFA-D30A-A42B-A94A98ECE30E}"/>
          </ac:grpSpMkLst>
        </pc:grpChg>
        <pc:grpChg chg="del topLvl">
          <ac:chgData name="PRINCE RAJ" userId="e1455a3a1a780a10" providerId="Windows Live" clId="Web-{BE95F1E0-C12D-68ED-A1E8-0C4128BBF0E4}" dt="2025-07-26T15:34:13.714" v="77"/>
          <ac:grpSpMkLst>
            <pc:docMk/>
            <pc:sldMk cId="3343585250" sldId="284"/>
            <ac:grpSpMk id="11" creationId="{358D697F-3621-F896-29CA-B42DD380D238}"/>
          </ac:grpSpMkLst>
        </pc:grpChg>
        <pc:grpChg chg="del mod">
          <ac:chgData name="PRINCE RAJ" userId="e1455a3a1a780a10" providerId="Windows Live" clId="Web-{BE95F1E0-C12D-68ED-A1E8-0C4128BBF0E4}" dt="2025-07-26T15:32:02.849" v="59"/>
          <ac:grpSpMkLst>
            <pc:docMk/>
            <pc:sldMk cId="3343585250" sldId="284"/>
            <ac:grpSpMk id="12" creationId="{16CB8960-4C4D-27E3-F2B7-C89D88443B28}"/>
          </ac:grpSpMkLst>
        </pc:grpChg>
        <pc:picChg chg="mod topLvl">
          <ac:chgData name="PRINCE RAJ" userId="e1455a3a1a780a10" providerId="Windows Live" clId="Web-{BE95F1E0-C12D-68ED-A1E8-0C4128BBF0E4}" dt="2025-07-26T15:34:13.714" v="77"/>
          <ac:picMkLst>
            <pc:docMk/>
            <pc:sldMk cId="3343585250" sldId="284"/>
            <ac:picMk id="4" creationId="{233BF054-ECB8-8BC4-FD7C-F995346C9855}"/>
          </ac:picMkLst>
        </pc:picChg>
        <pc:picChg chg="mod topLvl">
          <ac:chgData name="PRINCE RAJ" userId="e1455a3a1a780a10" providerId="Windows Live" clId="Web-{BE95F1E0-C12D-68ED-A1E8-0C4128BBF0E4}" dt="2025-07-26T15:34:48.731" v="79"/>
          <ac:picMkLst>
            <pc:docMk/>
            <pc:sldMk cId="3343585250" sldId="284"/>
            <ac:picMk id="5" creationId="{04E512F8-004F-9C9E-F488-DB571DB65D50}"/>
          </ac:picMkLst>
        </pc:picChg>
        <pc:picChg chg="mod topLvl">
          <ac:chgData name="PRINCE RAJ" userId="e1455a3a1a780a10" providerId="Windows Live" clId="Web-{BE95F1E0-C12D-68ED-A1E8-0C4128BBF0E4}" dt="2025-07-26T15:32:14.881" v="64" actId="1076"/>
          <ac:picMkLst>
            <pc:docMk/>
            <pc:sldMk cId="3343585250" sldId="284"/>
            <ac:picMk id="9" creationId="{462DF21E-3B98-73A6-1D4C-6E7B3678EC7A}"/>
          </ac:picMkLst>
        </pc:picChg>
        <pc:picChg chg="mod topLvl">
          <ac:chgData name="PRINCE RAJ" userId="e1455a3a1a780a10" providerId="Windows Live" clId="Web-{BE95F1E0-C12D-68ED-A1E8-0C4128BBF0E4}" dt="2025-07-26T15:33:55.838" v="76" actId="1076"/>
          <ac:picMkLst>
            <pc:docMk/>
            <pc:sldMk cId="3343585250" sldId="284"/>
            <ac:picMk id="10" creationId="{CD437764-7A4F-08BA-D26B-D566B2B548DE}"/>
          </ac:picMkLst>
        </pc:picChg>
      </pc:sldChg>
      <pc:sldChg chg="addSp delSp modSp mod setBg">
        <pc:chgData name="PRINCE RAJ" userId="e1455a3a1a780a10" providerId="Windows Live" clId="Web-{BE95F1E0-C12D-68ED-A1E8-0C4128BBF0E4}" dt="2025-07-26T15:55:11.150" v="119" actId="1076"/>
        <pc:sldMkLst>
          <pc:docMk/>
          <pc:sldMk cId="81776309" sldId="285"/>
        </pc:sldMkLst>
        <pc:spChg chg="mod">
          <ac:chgData name="PRINCE RAJ" userId="e1455a3a1a780a10" providerId="Windows Live" clId="Web-{BE95F1E0-C12D-68ED-A1E8-0C4128BBF0E4}" dt="2025-07-26T15:53:48.444" v="114" actId="1076"/>
          <ac:spMkLst>
            <pc:docMk/>
            <pc:sldMk cId="81776309" sldId="285"/>
            <ac:spMk id="2" creationId="{BD06582E-2C8F-9FA6-EED6-5432121D7844}"/>
          </ac:spMkLst>
        </pc:spChg>
        <pc:spChg chg="del">
          <ac:chgData name="PRINCE RAJ" userId="e1455a3a1a780a10" providerId="Windows Live" clId="Web-{BE95F1E0-C12D-68ED-A1E8-0C4128BBF0E4}" dt="2025-07-26T15:51:46.967" v="103"/>
          <ac:spMkLst>
            <pc:docMk/>
            <pc:sldMk cId="81776309" sldId="285"/>
            <ac:spMk id="3" creationId="{7C75F469-1879-4965-B203-B6C3185395C4}"/>
          </ac:spMkLst>
        </pc:spChg>
        <pc:spChg chg="add">
          <ac:chgData name="PRINCE RAJ" userId="e1455a3a1a780a10" providerId="Windows Live" clId="Web-{BE95F1E0-C12D-68ED-A1E8-0C4128BBF0E4}" dt="2025-07-26T15:51:46.967" v="103"/>
          <ac:spMkLst>
            <pc:docMk/>
            <pc:sldMk cId="81776309" sldId="285"/>
            <ac:spMk id="9" creationId="{DBDA151C-5770-45E4-AAFF-59E7F403866D}"/>
          </ac:spMkLst>
        </pc:spChg>
        <pc:graphicFrameChg chg="add mod modGraphic">
          <ac:chgData name="PRINCE RAJ" userId="e1455a3a1a780a10" providerId="Windows Live" clId="Web-{BE95F1E0-C12D-68ED-A1E8-0C4128BBF0E4}" dt="2025-07-26T15:55:11.150" v="119" actId="1076"/>
          <ac:graphicFrameMkLst>
            <pc:docMk/>
            <pc:sldMk cId="81776309" sldId="285"/>
            <ac:graphicFrameMk id="5" creationId="{EA4F24E4-3ED7-D191-7985-F85A1ACF19D1}"/>
          </ac:graphicFrameMkLst>
        </pc:graphicFrameChg>
        <pc:cxnChg chg="add">
          <ac:chgData name="PRINCE RAJ" userId="e1455a3a1a780a10" providerId="Windows Live" clId="Web-{BE95F1E0-C12D-68ED-A1E8-0C4128BBF0E4}" dt="2025-07-26T15:51:46.967" v="103"/>
          <ac:cxnSpMkLst>
            <pc:docMk/>
            <pc:sldMk cId="81776309" sldId="285"/>
            <ac:cxnSpMk id="11" creationId="{E62D3963-2153-4637-96E6-E31BD2CE5D0D}"/>
          </ac:cxnSpMkLst>
        </pc:cxnChg>
      </pc:sldChg>
      <pc:sldChg chg="modSp mod setBg">
        <pc:chgData name="PRINCE RAJ" userId="e1455a3a1a780a10" providerId="Windows Live" clId="Web-{BE95F1E0-C12D-68ED-A1E8-0C4128BBF0E4}" dt="2025-07-26T15:48:56.948" v="101"/>
        <pc:sldMkLst>
          <pc:docMk/>
          <pc:sldMk cId="4146059384" sldId="286"/>
        </pc:sldMkLst>
        <pc:spChg chg="mod">
          <ac:chgData name="PRINCE RAJ" userId="e1455a3a1a780a10" providerId="Windows Live" clId="Web-{BE95F1E0-C12D-68ED-A1E8-0C4128BBF0E4}" dt="2025-07-26T15:29:18.748" v="42" actId="1076"/>
          <ac:spMkLst>
            <pc:docMk/>
            <pc:sldMk cId="4146059384" sldId="286"/>
            <ac:spMk id="6" creationId="{2EE5D411-4A18-4397-4DCA-49B2D07E1DF5}"/>
          </ac:spMkLst>
        </pc:spChg>
        <pc:picChg chg="mod">
          <ac:chgData name="PRINCE RAJ" userId="e1455a3a1a780a10" providerId="Windows Live" clId="Web-{BE95F1E0-C12D-68ED-A1E8-0C4128BBF0E4}" dt="2025-07-26T15:30:50.690" v="53"/>
          <ac:picMkLst>
            <pc:docMk/>
            <pc:sldMk cId="4146059384" sldId="286"/>
            <ac:picMk id="5" creationId="{FA674285-77C0-2398-6CEA-1E3115B2CF5F}"/>
          </ac:picMkLst>
        </pc:picChg>
        <pc:picChg chg="mod">
          <ac:chgData name="PRINCE RAJ" userId="e1455a3a1a780a10" providerId="Windows Live" clId="Web-{BE95F1E0-C12D-68ED-A1E8-0C4128BBF0E4}" dt="2025-07-26T15:29:31.874" v="44" actId="1076"/>
          <ac:picMkLst>
            <pc:docMk/>
            <pc:sldMk cId="4146059384" sldId="286"/>
            <ac:picMk id="7" creationId="{4E748740-42F4-8EA6-2CB9-296F9E5AD52E}"/>
          </ac:picMkLst>
        </pc:picChg>
      </pc:sldChg>
      <pc:sldChg chg="addSp delSp modSp mod setBg">
        <pc:chgData name="PRINCE RAJ" userId="e1455a3a1a780a10" providerId="Windows Live" clId="Web-{BE95F1E0-C12D-68ED-A1E8-0C4128BBF0E4}" dt="2025-07-26T16:06:52.495" v="130" actId="1076"/>
        <pc:sldMkLst>
          <pc:docMk/>
          <pc:sldMk cId="2438697227" sldId="287"/>
        </pc:sldMkLst>
        <pc:spChg chg="add del mod">
          <ac:chgData name="PRINCE RAJ" userId="e1455a3a1a780a10" providerId="Windows Live" clId="Web-{BE95F1E0-C12D-68ED-A1E8-0C4128BBF0E4}" dt="2025-07-26T16:04:41.848" v="125"/>
          <ac:spMkLst>
            <pc:docMk/>
            <pc:sldMk cId="2438697227" sldId="287"/>
            <ac:spMk id="5" creationId="{3A540351-E83B-443D-4EF1-5AF14975A3C9}"/>
          </ac:spMkLst>
        </pc:spChg>
        <pc:grpChg chg="add mod">
          <ac:chgData name="PRINCE RAJ" userId="e1455a3a1a780a10" providerId="Windows Live" clId="Web-{BE95F1E0-C12D-68ED-A1E8-0C4128BBF0E4}" dt="2025-07-26T16:06:52.495" v="130" actId="1076"/>
          <ac:grpSpMkLst>
            <pc:docMk/>
            <pc:sldMk cId="2438697227" sldId="287"/>
            <ac:grpSpMk id="6" creationId="{D7A50536-2FE1-D922-8263-BDCE7CE1518F}"/>
          </ac:grpSpMkLst>
        </pc:grpChg>
        <pc:picChg chg="add mod">
          <ac:chgData name="PRINCE RAJ" userId="e1455a3a1a780a10" providerId="Windows Live" clId="Web-{BE95F1E0-C12D-68ED-A1E8-0C4128BBF0E4}" dt="2025-07-26T16:02:24.387" v="121" actId="1076"/>
          <ac:picMkLst>
            <pc:docMk/>
            <pc:sldMk cId="2438697227" sldId="287"/>
            <ac:picMk id="3" creationId="{AC1A6F63-B774-4302-E5AC-747CD340CF74}"/>
          </ac:picMkLst>
        </pc:picChg>
        <pc:picChg chg="add mod">
          <ac:chgData name="PRINCE RAJ" userId="e1455a3a1a780a10" providerId="Windows Live" clId="Web-{BE95F1E0-C12D-68ED-A1E8-0C4128BBF0E4}" dt="2025-07-26T15:39:35.680" v="98" actId="1076"/>
          <ac:picMkLst>
            <pc:docMk/>
            <pc:sldMk cId="2438697227" sldId="287"/>
            <ac:picMk id="4" creationId="{699FC460-BDB6-8656-06B9-7F31CBE7700F}"/>
          </ac:picMkLst>
        </pc:picChg>
      </pc:sldChg>
      <pc:sldChg chg="addSp delSp modSp new mod setBg">
        <pc:chgData name="PRINCE RAJ" userId="e1455a3a1a780a10" providerId="Windows Live" clId="Web-{BE95F1E0-C12D-68ED-A1E8-0C4128BBF0E4}" dt="2025-07-26T17:21:06.664" v="528" actId="20577"/>
        <pc:sldMkLst>
          <pc:docMk/>
          <pc:sldMk cId="334668897" sldId="288"/>
        </pc:sldMkLst>
        <pc:spChg chg="mod">
          <ac:chgData name="PRINCE RAJ" userId="e1455a3a1a780a10" providerId="Windows Live" clId="Web-{BE95F1E0-C12D-68ED-A1E8-0C4128BBF0E4}" dt="2025-07-26T17:21:06.664" v="528" actId="20577"/>
          <ac:spMkLst>
            <pc:docMk/>
            <pc:sldMk cId="334668897" sldId="288"/>
            <ac:spMk id="2" creationId="{981E4B1C-6634-153E-BCC0-91236FC8EE0C}"/>
          </ac:spMkLst>
        </pc:spChg>
        <pc:spChg chg="del">
          <ac:chgData name="PRINCE RAJ" userId="e1455a3a1a780a10" providerId="Windows Live" clId="Web-{BE95F1E0-C12D-68ED-A1E8-0C4128BBF0E4}" dt="2025-07-26T17:03:10.007" v="415"/>
          <ac:spMkLst>
            <pc:docMk/>
            <pc:sldMk cId="334668897" sldId="288"/>
            <ac:spMk id="3" creationId="{2B9FCF68-3827-C3AC-838E-5B6461DB084B}"/>
          </ac:spMkLst>
        </pc:spChg>
        <pc:spChg chg="add del mod">
          <ac:chgData name="PRINCE RAJ" userId="e1455a3a1a780a10" providerId="Windows Live" clId="Web-{BE95F1E0-C12D-68ED-A1E8-0C4128BBF0E4}" dt="2025-07-26T17:11:07.408" v="513" actId="1076"/>
          <ac:spMkLst>
            <pc:docMk/>
            <pc:sldMk cId="334668897" sldId="288"/>
            <ac:spMk id="6" creationId="{058F3E85-8A19-2378-4927-9AD9B12A5A88}"/>
          </ac:spMkLst>
        </pc:spChg>
        <pc:spChg chg="add del">
          <ac:chgData name="PRINCE RAJ" userId="e1455a3a1a780a10" providerId="Windows Live" clId="Web-{BE95F1E0-C12D-68ED-A1E8-0C4128BBF0E4}" dt="2025-07-26T17:08:20.256" v="457"/>
          <ac:spMkLst>
            <pc:docMk/>
            <pc:sldMk cId="334668897" sldId="288"/>
            <ac:spMk id="7" creationId="{1AD25BAC-A3DB-C4CA-124F-7D2B09A2757F}"/>
          </ac:spMkLst>
        </pc:spChg>
        <pc:spChg chg="add mod">
          <ac:chgData name="PRINCE RAJ" userId="e1455a3a1a780a10" providerId="Windows Live" clId="Web-{BE95F1E0-C12D-68ED-A1E8-0C4128BBF0E4}" dt="2025-07-26T17:10:42.547" v="512" actId="1076"/>
          <ac:spMkLst>
            <pc:docMk/>
            <pc:sldMk cId="334668897" sldId="288"/>
            <ac:spMk id="8" creationId="{3055A641-D229-4E0A-1317-836243D55120}"/>
          </ac:spMkLst>
        </pc:spChg>
        <pc:grpChg chg="add">
          <ac:chgData name="PRINCE RAJ" userId="e1455a3a1a780a10" providerId="Windows Live" clId="Web-{BE95F1E0-C12D-68ED-A1E8-0C4128BBF0E4}" dt="2025-07-26T17:11:29.315" v="514"/>
          <ac:grpSpMkLst>
            <pc:docMk/>
            <pc:sldMk cId="334668897" sldId="288"/>
            <ac:grpSpMk id="9" creationId="{4AC3CBAA-0B02-DA52-E4EA-45A4BEF20C46}"/>
          </ac:grpSpMkLst>
        </pc:grpChg>
        <pc:picChg chg="add mod">
          <ac:chgData name="PRINCE RAJ" userId="e1455a3a1a780a10" providerId="Windows Live" clId="Web-{BE95F1E0-C12D-68ED-A1E8-0C4128BBF0E4}" dt="2025-07-26T17:09:34.138" v="484" actId="1076"/>
          <ac:picMkLst>
            <pc:docMk/>
            <pc:sldMk cId="334668897" sldId="288"/>
            <ac:picMk id="4" creationId="{96A5C123-EFF3-048E-D287-1F8314EA43ED}"/>
          </ac:picMkLst>
        </pc:picChg>
        <pc:picChg chg="add mod">
          <ac:chgData name="PRINCE RAJ" userId="e1455a3a1a780a10" providerId="Windows Live" clId="Web-{BE95F1E0-C12D-68ED-A1E8-0C4128BBF0E4}" dt="2025-07-26T17:09:44.920" v="485" actId="1076"/>
          <ac:picMkLst>
            <pc:docMk/>
            <pc:sldMk cId="334668897" sldId="288"/>
            <ac:picMk id="5" creationId="{EF4A5FAA-DBEB-BD37-ACD5-2FC6CA68D33C}"/>
          </ac:picMkLst>
        </pc:picChg>
      </pc:sldChg>
      <pc:sldChg chg="addSp delSp modSp new mod setBg">
        <pc:chgData name="PRINCE RAJ" userId="e1455a3a1a780a10" providerId="Windows Live" clId="Web-{BE95F1E0-C12D-68ED-A1E8-0C4128BBF0E4}" dt="2025-07-26T17:39:55.288" v="612" actId="1076"/>
        <pc:sldMkLst>
          <pc:docMk/>
          <pc:sldMk cId="2430155726" sldId="289"/>
        </pc:sldMkLst>
        <pc:spChg chg="mod">
          <ac:chgData name="PRINCE RAJ" userId="e1455a3a1a780a10" providerId="Windows Live" clId="Web-{BE95F1E0-C12D-68ED-A1E8-0C4128BBF0E4}" dt="2025-07-26T17:39:55.288" v="612" actId="1076"/>
          <ac:spMkLst>
            <pc:docMk/>
            <pc:sldMk cId="2430155726" sldId="289"/>
            <ac:spMk id="2" creationId="{A9713E17-A3E2-3690-D4B8-0E92C43AD979}"/>
          </ac:spMkLst>
        </pc:spChg>
        <pc:spChg chg="del">
          <ac:chgData name="PRINCE RAJ" userId="e1455a3a1a780a10" providerId="Windows Live" clId="Web-{BE95F1E0-C12D-68ED-A1E8-0C4128BBF0E4}" dt="2025-07-26T17:21:57.947" v="532"/>
          <ac:spMkLst>
            <pc:docMk/>
            <pc:sldMk cId="2430155726" sldId="289"/>
            <ac:spMk id="3" creationId="{2F0A9DAE-5C65-654C-B276-BAB458B04F66}"/>
          </ac:spMkLst>
        </pc:spChg>
        <pc:spChg chg="add mod">
          <ac:chgData name="PRINCE RAJ" userId="e1455a3a1a780a10" providerId="Windows Live" clId="Web-{BE95F1E0-C12D-68ED-A1E8-0C4128BBF0E4}" dt="2025-07-26T17:36:08.967" v="600" actId="1076"/>
          <ac:spMkLst>
            <pc:docMk/>
            <pc:sldMk cId="2430155726" sldId="289"/>
            <ac:spMk id="6" creationId="{9F3483B7-37FB-5244-64B3-84750C337C2D}"/>
          </ac:spMkLst>
        </pc:spChg>
        <pc:picChg chg="add mod modCrop">
          <ac:chgData name="PRINCE RAJ" userId="e1455a3a1a780a10" providerId="Windows Live" clId="Web-{BE95F1E0-C12D-68ED-A1E8-0C4128BBF0E4}" dt="2025-07-26T17:33:54.430" v="583"/>
          <ac:picMkLst>
            <pc:docMk/>
            <pc:sldMk cId="2430155726" sldId="289"/>
            <ac:picMk id="4" creationId="{59F27B7D-2A02-6FDB-0B4E-98F77E03EF2F}"/>
          </ac:picMkLst>
        </pc:picChg>
        <pc:picChg chg="add mod modCrop">
          <ac:chgData name="PRINCE RAJ" userId="e1455a3a1a780a10" providerId="Windows Live" clId="Web-{BE95F1E0-C12D-68ED-A1E8-0C4128BBF0E4}" dt="2025-07-26T17:34:01.509" v="586"/>
          <ac:picMkLst>
            <pc:docMk/>
            <pc:sldMk cId="2430155726" sldId="289"/>
            <ac:picMk id="5" creationId="{8872B0CC-A798-60C8-3E46-B48D7F050E2A}"/>
          </ac:picMkLst>
        </pc:picChg>
      </pc:sldChg>
      <pc:sldChg chg="addSp delSp modSp new mod setBg">
        <pc:chgData name="PRINCE RAJ" userId="e1455a3a1a780a10" providerId="Windows Live" clId="Web-{BE95F1E0-C12D-68ED-A1E8-0C4128BBF0E4}" dt="2025-07-26T17:50:17.985" v="666"/>
        <pc:sldMkLst>
          <pc:docMk/>
          <pc:sldMk cId="1972701088" sldId="290"/>
        </pc:sldMkLst>
        <pc:spChg chg="mod">
          <ac:chgData name="PRINCE RAJ" userId="e1455a3a1a780a10" providerId="Windows Live" clId="Web-{BE95F1E0-C12D-68ED-A1E8-0C4128BBF0E4}" dt="2025-07-26T17:40:27.789" v="616" actId="1076"/>
          <ac:spMkLst>
            <pc:docMk/>
            <pc:sldMk cId="1972701088" sldId="290"/>
            <ac:spMk id="2" creationId="{2A5F1E23-141A-A304-734F-EB06DC789579}"/>
          </ac:spMkLst>
        </pc:spChg>
        <pc:spChg chg="del">
          <ac:chgData name="PRINCE RAJ" userId="e1455a3a1a780a10" providerId="Windows Live" clId="Web-{BE95F1E0-C12D-68ED-A1E8-0C4128BBF0E4}" dt="2025-07-26T17:40:59.884" v="617"/>
          <ac:spMkLst>
            <pc:docMk/>
            <pc:sldMk cId="1972701088" sldId="290"/>
            <ac:spMk id="3" creationId="{8E34C0D8-B5C7-C29B-969F-76E45C5A6D8C}"/>
          </ac:spMkLst>
        </pc:spChg>
        <pc:spChg chg="add mod">
          <ac:chgData name="PRINCE RAJ" userId="e1455a3a1a780a10" providerId="Windows Live" clId="Web-{BE95F1E0-C12D-68ED-A1E8-0C4128BBF0E4}" dt="2025-07-26T17:41:52.527" v="627" actId="1076"/>
          <ac:spMkLst>
            <pc:docMk/>
            <pc:sldMk cId="1972701088" sldId="290"/>
            <ac:spMk id="4" creationId="{FF87AA8D-C306-C9F6-BE11-319FF0BF92F7}"/>
          </ac:spMkLst>
        </pc:spChg>
        <pc:picChg chg="add mod">
          <ac:chgData name="PRINCE RAJ" userId="e1455a3a1a780a10" providerId="Windows Live" clId="Web-{BE95F1E0-C12D-68ED-A1E8-0C4128BBF0E4}" dt="2025-07-26T17:47:18.712" v="664" actId="1076"/>
          <ac:picMkLst>
            <pc:docMk/>
            <pc:sldMk cId="1972701088" sldId="290"/>
            <ac:picMk id="5" creationId="{10F2CEEB-E446-E985-5081-CCFC6BEE5B3B}"/>
          </ac:picMkLst>
        </pc:picChg>
      </pc:sldChg>
    </pc:docChg>
  </pc:docChgLst>
  <pc:docChgLst>
    <pc:chgData name="PRINCE RAJ" userId="e1455a3a1a780a10" providerId="Windows Live" clId="Web-{4F8DF9D2-9C3F-CCC7-D632-D60833F2904E}"/>
    <pc:docChg chg="addSld delSld modSld sldOrd">
      <pc:chgData name="PRINCE RAJ" userId="e1455a3a1a780a10" providerId="Windows Live" clId="Web-{4F8DF9D2-9C3F-CCC7-D632-D60833F2904E}" dt="2025-07-26T10:46:24.977" v="266" actId="1076"/>
      <pc:docMkLst>
        <pc:docMk/>
      </pc:docMkLst>
      <pc:sldChg chg="addSp delSp modSp del mod setBg">
        <pc:chgData name="PRINCE RAJ" userId="e1455a3a1a780a10" providerId="Windows Live" clId="Web-{4F8DF9D2-9C3F-CCC7-D632-D60833F2904E}" dt="2025-07-26T10:29:58.375" v="184"/>
        <pc:sldMkLst>
          <pc:docMk/>
          <pc:sldMk cId="1468899423" sldId="257"/>
        </pc:sldMkLst>
        <pc:spChg chg="add del mod">
          <ac:chgData name="PRINCE RAJ" userId="e1455a3a1a780a10" providerId="Windows Live" clId="Web-{4F8DF9D2-9C3F-CCC7-D632-D60833F2904E}" dt="2025-07-26T10:28:48.341" v="176"/>
          <ac:spMkLst>
            <pc:docMk/>
            <pc:sldMk cId="1468899423" sldId="257"/>
            <ac:spMk id="4" creationId="{AFDD5E80-67D7-C975-4369-309FC9B8ED1A}"/>
          </ac:spMkLst>
        </pc:spChg>
        <pc:spChg chg="del">
          <ac:chgData name="PRINCE RAJ" userId="e1455a3a1a780a10" providerId="Windows Live" clId="Web-{4F8DF9D2-9C3F-CCC7-D632-D60833F2904E}" dt="2025-07-26T08:43:10.037" v="14"/>
          <ac:spMkLst>
            <pc:docMk/>
            <pc:sldMk cId="1468899423" sldId="257"/>
            <ac:spMk id="17" creationId="{1653AE3C-AC4F-907C-B473-B9A30D21506F}"/>
          </ac:spMkLst>
        </pc:spChg>
        <pc:spChg chg="add del">
          <ac:chgData name="PRINCE RAJ" userId="e1455a3a1a780a10" providerId="Windows Live" clId="Web-{4F8DF9D2-9C3F-CCC7-D632-D60833F2904E}" dt="2025-07-26T08:43:26.303" v="17"/>
          <ac:spMkLst>
            <pc:docMk/>
            <pc:sldMk cId="1468899423" sldId="257"/>
            <ac:spMk id="24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8:43:26.303" v="17"/>
          <ac:spMkLst>
            <pc:docMk/>
            <pc:sldMk cId="1468899423" sldId="257"/>
            <ac:spMk id="26" creationId="{ABA4FDDF-F59C-428B-8603-3A86D75931AB}"/>
          </ac:spMkLst>
        </pc:spChg>
        <pc:spChg chg="add del">
          <ac:chgData name="PRINCE RAJ" userId="e1455a3a1a780a10" providerId="Windows Live" clId="Web-{4F8DF9D2-9C3F-CCC7-D632-D60833F2904E}" dt="2025-07-26T08:43:26.303" v="16"/>
          <ac:spMkLst>
            <pc:docMk/>
            <pc:sldMk cId="1468899423" sldId="257"/>
            <ac:spMk id="33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8:43:26.303" v="16"/>
          <ac:spMkLst>
            <pc:docMk/>
            <pc:sldMk cId="1468899423" sldId="257"/>
            <ac:spMk id="35" creationId="{ABA4FDDF-F59C-428B-8603-3A86D75931AB}"/>
          </ac:spMkLst>
        </pc:spChg>
        <pc:spChg chg="add del">
          <ac:chgData name="PRINCE RAJ" userId="e1455a3a1a780a10" providerId="Windows Live" clId="Web-{4F8DF9D2-9C3F-CCC7-D632-D60833F2904E}" dt="2025-07-26T08:43:26.303" v="16"/>
          <ac:spMkLst>
            <pc:docMk/>
            <pc:sldMk cId="1468899423" sldId="257"/>
            <ac:spMk id="37" creationId="{CDBAA4D9-7A8D-CE7B-3756-485ACF18AF72}"/>
          </ac:spMkLst>
        </pc:spChg>
        <pc:spChg chg="add del">
          <ac:chgData name="PRINCE RAJ" userId="e1455a3a1a780a10" providerId="Windows Live" clId="Web-{4F8DF9D2-9C3F-CCC7-D632-D60833F2904E}" dt="2025-07-26T09:24:11.875" v="20"/>
          <ac:spMkLst>
            <pc:docMk/>
            <pc:sldMk cId="1468899423" sldId="257"/>
            <ac:spMk id="42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9:24:11.875" v="20"/>
          <ac:spMkLst>
            <pc:docMk/>
            <pc:sldMk cId="1468899423" sldId="257"/>
            <ac:spMk id="43" creationId="{ABA4FDDF-F59C-428B-8603-3A86D75931AB}"/>
          </ac:spMkLst>
        </pc:spChg>
        <pc:spChg chg="add">
          <ac:chgData name="PRINCE RAJ" userId="e1455a3a1a780a10" providerId="Windows Live" clId="Web-{4F8DF9D2-9C3F-CCC7-D632-D60833F2904E}" dt="2025-07-26T09:24:11.875" v="20"/>
          <ac:spMkLst>
            <pc:docMk/>
            <pc:sldMk cId="1468899423" sldId="257"/>
            <ac:spMk id="51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24:11.875" v="20"/>
          <ac:spMkLst>
            <pc:docMk/>
            <pc:sldMk cId="1468899423" sldId="257"/>
            <ac:spMk id="53" creationId="{ABA4FDDF-F59C-428B-8603-3A86D75931AB}"/>
          </ac:spMkLst>
        </pc:spChg>
        <pc:picChg chg="add del mod">
          <ac:chgData name="PRINCE RAJ" userId="e1455a3a1a780a10" providerId="Windows Live" clId="Web-{4F8DF9D2-9C3F-CCC7-D632-D60833F2904E}" dt="2025-07-26T09:23:46.578" v="18"/>
          <ac:picMkLst>
            <pc:docMk/>
            <pc:sldMk cId="1468899423" sldId="257"/>
            <ac:picMk id="2" creationId="{AB24B5DE-03DC-875B-A3CC-957D02FB0D24}"/>
          </ac:picMkLst>
        </pc:picChg>
        <pc:picChg chg="add del mod">
          <ac:chgData name="PRINCE RAJ" userId="e1455a3a1a780a10" providerId="Windows Live" clId="Web-{4F8DF9D2-9C3F-CCC7-D632-D60833F2904E}" dt="2025-07-26T10:27:20.400" v="174"/>
          <ac:picMkLst>
            <pc:docMk/>
            <pc:sldMk cId="1468899423" sldId="257"/>
            <ac:picMk id="3" creationId="{0E6CF378-E007-2126-5E60-47D6659A59B7}"/>
          </ac:picMkLst>
        </pc:picChg>
        <pc:cxnChg chg="add del">
          <ac:chgData name="PRINCE RAJ" userId="e1455a3a1a780a10" providerId="Windows Live" clId="Web-{4F8DF9D2-9C3F-CCC7-D632-D60833F2904E}" dt="2025-07-26T08:43:26.303" v="17"/>
          <ac:cxnSpMkLst>
            <pc:docMk/>
            <pc:sldMk cId="1468899423" sldId="257"/>
            <ac:cxnSpMk id="22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8:43:26.303" v="16"/>
          <ac:cxnSpMkLst>
            <pc:docMk/>
            <pc:sldMk cId="1468899423" sldId="257"/>
            <ac:cxnSpMk id="31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8:43:26.303" v="16"/>
          <ac:cxnSpMkLst>
            <pc:docMk/>
            <pc:sldMk cId="1468899423" sldId="257"/>
            <ac:cxnSpMk id="39" creationId="{9AE2764D-E1C7-4C0E-A5A4-12411550ABAD}"/>
          </ac:cxnSpMkLst>
        </pc:cxnChg>
        <pc:cxnChg chg="add del">
          <ac:chgData name="PRINCE RAJ" userId="e1455a3a1a780a10" providerId="Windows Live" clId="Web-{4F8DF9D2-9C3F-CCC7-D632-D60833F2904E}" dt="2025-07-26T09:24:11.875" v="20"/>
          <ac:cxnSpMkLst>
            <pc:docMk/>
            <pc:sldMk cId="1468899423" sldId="257"/>
            <ac:cxnSpMk id="41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9:24:11.875" v="20"/>
          <ac:cxnSpMkLst>
            <pc:docMk/>
            <pc:sldMk cId="1468899423" sldId="257"/>
            <ac:cxnSpMk id="44" creationId="{19F39946-6C27-40AB-A613-7930E921976F}"/>
          </ac:cxnSpMkLst>
        </pc:cxnChg>
        <pc:cxnChg chg="add">
          <ac:chgData name="PRINCE RAJ" userId="e1455a3a1a780a10" providerId="Windows Live" clId="Web-{4F8DF9D2-9C3F-CCC7-D632-D60833F2904E}" dt="2025-07-26T09:24:11.875" v="20"/>
          <ac:cxnSpMkLst>
            <pc:docMk/>
            <pc:sldMk cId="1468899423" sldId="257"/>
            <ac:cxnSpMk id="49" creationId="{118E06E4-607B-144B-382B-AD3D06B1EE8C}"/>
          </ac:cxnSpMkLst>
        </pc:cxnChg>
      </pc:sldChg>
      <pc:sldChg chg="addSp delSp modSp new mod setBg">
        <pc:chgData name="PRINCE RAJ" userId="e1455a3a1a780a10" providerId="Windows Live" clId="Web-{4F8DF9D2-9C3F-CCC7-D632-D60833F2904E}" dt="2025-07-26T09:40:13.380" v="58"/>
        <pc:sldMkLst>
          <pc:docMk/>
          <pc:sldMk cId="927749140" sldId="258"/>
        </pc:sldMkLst>
        <pc:spChg chg="del">
          <ac:chgData name="PRINCE RAJ" userId="e1455a3a1a780a10" providerId="Windows Live" clId="Web-{4F8DF9D2-9C3F-CCC7-D632-D60833F2904E}" dt="2025-07-26T09:37:27.592" v="56"/>
          <ac:spMkLst>
            <pc:docMk/>
            <pc:sldMk cId="927749140" sldId="258"/>
            <ac:spMk id="2" creationId="{B7AACACE-BEA9-CFB4-CF72-23D1ABC9503E}"/>
          </ac:spMkLst>
        </pc:spChg>
        <pc:spChg chg="del">
          <ac:chgData name="PRINCE RAJ" userId="e1455a3a1a780a10" providerId="Windows Live" clId="Web-{4F8DF9D2-9C3F-CCC7-D632-D60833F2904E}" dt="2025-07-26T09:37:27.592" v="55"/>
          <ac:spMkLst>
            <pc:docMk/>
            <pc:sldMk cId="927749140" sldId="258"/>
            <ac:spMk id="3" creationId="{95A692DB-F755-5853-3547-06F2468D0072}"/>
          </ac:spMkLst>
        </pc:spChg>
        <pc:spChg chg="add">
          <ac:chgData name="PRINCE RAJ" userId="e1455a3a1a780a10" providerId="Windows Live" clId="Web-{4F8DF9D2-9C3F-CCC7-D632-D60833F2904E}" dt="2025-07-26T09:40:13.380" v="58"/>
          <ac:spMkLst>
            <pc:docMk/>
            <pc:sldMk cId="927749140" sldId="258"/>
            <ac:spMk id="11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40:13.380" v="58"/>
          <ac:spMkLst>
            <pc:docMk/>
            <pc:sldMk cId="927749140" sldId="258"/>
            <ac:spMk id="13" creationId="{ABA4FDDF-F59C-428B-8603-3A86D75931AB}"/>
          </ac:spMkLst>
        </pc:spChg>
        <pc:picChg chg="add mod">
          <ac:chgData name="PRINCE RAJ" userId="e1455a3a1a780a10" providerId="Windows Live" clId="Web-{4F8DF9D2-9C3F-CCC7-D632-D60833F2904E}" dt="2025-07-26T09:40:13.380" v="58"/>
          <ac:picMkLst>
            <pc:docMk/>
            <pc:sldMk cId="927749140" sldId="258"/>
            <ac:picMk id="4" creationId="{56E4BBC9-059A-981D-63B7-FD08914151EC}"/>
          </ac:picMkLst>
        </pc:picChg>
        <pc:cxnChg chg="add">
          <ac:chgData name="PRINCE RAJ" userId="e1455a3a1a780a10" providerId="Windows Live" clId="Web-{4F8DF9D2-9C3F-CCC7-D632-D60833F2904E}" dt="2025-07-26T09:40:13.380" v="58"/>
          <ac:cxnSpMkLst>
            <pc:docMk/>
            <pc:sldMk cId="927749140" sldId="258"/>
            <ac:cxnSpMk id="9" creationId="{118E06E4-607B-144B-382B-AD3D06B1EE8C}"/>
          </ac:cxnSpMkLst>
        </pc:cxnChg>
      </pc:sldChg>
      <pc:sldChg chg="addSp delSp modSp new del mod setBg">
        <pc:chgData name="PRINCE RAJ" userId="e1455a3a1a780a10" providerId="Windows Live" clId="Web-{4F8DF9D2-9C3F-CCC7-D632-D60833F2904E}" dt="2025-07-26T09:42:38.448" v="63"/>
        <pc:sldMkLst>
          <pc:docMk/>
          <pc:sldMk cId="2148769248" sldId="259"/>
        </pc:sldMkLst>
        <pc:spChg chg="del">
          <ac:chgData name="PRINCE RAJ" userId="e1455a3a1a780a10" providerId="Windows Live" clId="Web-{4F8DF9D2-9C3F-CCC7-D632-D60833F2904E}" dt="2025-07-26T09:40:28.209" v="60"/>
          <ac:spMkLst>
            <pc:docMk/>
            <pc:sldMk cId="2148769248" sldId="259"/>
            <ac:spMk id="2" creationId="{E74BF4D9-510E-882A-93AA-7AD92A61B873}"/>
          </ac:spMkLst>
        </pc:spChg>
        <pc:spChg chg="del">
          <ac:chgData name="PRINCE RAJ" userId="e1455a3a1a780a10" providerId="Windows Live" clId="Web-{4F8DF9D2-9C3F-CCC7-D632-D60833F2904E}" dt="2025-07-26T09:40:28.209" v="59"/>
          <ac:spMkLst>
            <pc:docMk/>
            <pc:sldMk cId="2148769248" sldId="259"/>
            <ac:spMk id="3" creationId="{9D82F5A2-1AC7-5087-5396-56CE8FD686F6}"/>
          </ac:spMkLst>
        </pc:spChg>
        <pc:spChg chg="add">
          <ac:chgData name="PRINCE RAJ" userId="e1455a3a1a780a10" providerId="Windows Live" clId="Web-{4F8DF9D2-9C3F-CCC7-D632-D60833F2904E}" dt="2025-07-26T09:42:17.681" v="62"/>
          <ac:spMkLst>
            <pc:docMk/>
            <pc:sldMk cId="2148769248" sldId="259"/>
            <ac:spMk id="11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42:17.681" v="62"/>
          <ac:spMkLst>
            <pc:docMk/>
            <pc:sldMk cId="2148769248" sldId="259"/>
            <ac:spMk id="13" creationId="{ABA4FDDF-F59C-428B-8603-3A86D75931AB}"/>
          </ac:spMkLst>
        </pc:spChg>
        <pc:picChg chg="add mod">
          <ac:chgData name="PRINCE RAJ" userId="e1455a3a1a780a10" providerId="Windows Live" clId="Web-{4F8DF9D2-9C3F-CCC7-D632-D60833F2904E}" dt="2025-07-26T09:42:17.681" v="62"/>
          <ac:picMkLst>
            <pc:docMk/>
            <pc:sldMk cId="2148769248" sldId="259"/>
            <ac:picMk id="4" creationId="{F52F6A61-BA15-B8D0-D144-4658635E5F96}"/>
          </ac:picMkLst>
        </pc:picChg>
        <pc:cxnChg chg="add">
          <ac:chgData name="PRINCE RAJ" userId="e1455a3a1a780a10" providerId="Windows Live" clId="Web-{4F8DF9D2-9C3F-CCC7-D632-D60833F2904E}" dt="2025-07-26T09:42:17.681" v="62"/>
          <ac:cxnSpMkLst>
            <pc:docMk/>
            <pc:sldMk cId="2148769248" sldId="259"/>
            <ac:cxnSpMk id="9" creationId="{118E06E4-607B-144B-382B-AD3D06B1EE8C}"/>
          </ac:cxnSpMkLst>
        </pc:cxnChg>
      </pc:sldChg>
      <pc:sldChg chg="new del">
        <pc:chgData name="PRINCE RAJ" userId="e1455a3a1a780a10" providerId="Windows Live" clId="Web-{4F8DF9D2-9C3F-CCC7-D632-D60833F2904E}" dt="2025-07-26T09:42:38.854" v="64"/>
        <pc:sldMkLst>
          <pc:docMk/>
          <pc:sldMk cId="3186294442" sldId="260"/>
        </pc:sldMkLst>
      </pc:sldChg>
      <pc:sldChg chg="addSp delSp modSp new mod setBg">
        <pc:chgData name="PRINCE RAJ" userId="e1455a3a1a780a10" providerId="Windows Live" clId="Web-{4F8DF9D2-9C3F-CCC7-D632-D60833F2904E}" dt="2025-07-26T09:52:56.971" v="92"/>
        <pc:sldMkLst>
          <pc:docMk/>
          <pc:sldMk cId="1194960682" sldId="261"/>
        </pc:sldMkLst>
        <pc:spChg chg="del">
          <ac:chgData name="PRINCE RAJ" userId="e1455a3a1a780a10" providerId="Windows Live" clId="Web-{4F8DF9D2-9C3F-CCC7-D632-D60833F2904E}" dt="2025-07-26T09:42:50.417" v="66"/>
          <ac:spMkLst>
            <pc:docMk/>
            <pc:sldMk cId="1194960682" sldId="261"/>
            <ac:spMk id="2" creationId="{4EB9A24B-1FBD-1B1D-F7E5-F1652EF3DA56}"/>
          </ac:spMkLst>
        </pc:spChg>
        <pc:spChg chg="del">
          <ac:chgData name="PRINCE RAJ" userId="e1455a3a1a780a10" providerId="Windows Live" clId="Web-{4F8DF9D2-9C3F-CCC7-D632-D60833F2904E}" dt="2025-07-26T09:42:50.417" v="65"/>
          <ac:spMkLst>
            <pc:docMk/>
            <pc:sldMk cId="1194960682" sldId="261"/>
            <ac:spMk id="3" creationId="{07FC03A3-656F-E1C9-FA65-ACBC99241AEB}"/>
          </ac:spMkLst>
        </pc:spChg>
        <pc:spChg chg="add del">
          <ac:chgData name="PRINCE RAJ" userId="e1455a3a1a780a10" providerId="Windows Live" clId="Web-{4F8DF9D2-9C3F-CCC7-D632-D60833F2904E}" dt="2025-07-26T09:52:56.971" v="92"/>
          <ac:spMkLst>
            <pc:docMk/>
            <pc:sldMk cId="1194960682" sldId="261"/>
            <ac:spMk id="11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9:52:56.971" v="92"/>
          <ac:spMkLst>
            <pc:docMk/>
            <pc:sldMk cId="1194960682" sldId="261"/>
            <ac:spMk id="13" creationId="{ABA4FDDF-F59C-428B-8603-3A86D75931AB}"/>
          </ac:spMkLst>
        </pc:spChg>
        <pc:spChg chg="add">
          <ac:chgData name="PRINCE RAJ" userId="e1455a3a1a780a10" providerId="Windows Live" clId="Web-{4F8DF9D2-9C3F-CCC7-D632-D60833F2904E}" dt="2025-07-26T09:52:56.971" v="92"/>
          <ac:spMkLst>
            <pc:docMk/>
            <pc:sldMk cId="1194960682" sldId="261"/>
            <ac:spMk id="20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52:56.971" v="92"/>
          <ac:spMkLst>
            <pc:docMk/>
            <pc:sldMk cId="1194960682" sldId="261"/>
            <ac:spMk id="22" creationId="{ABA4FDDF-F59C-428B-8603-3A86D75931AB}"/>
          </ac:spMkLst>
        </pc:spChg>
        <pc:picChg chg="add del mod">
          <ac:chgData name="PRINCE RAJ" userId="e1455a3a1a780a10" providerId="Windows Live" clId="Web-{4F8DF9D2-9C3F-CCC7-D632-D60833F2904E}" dt="2025-07-26T09:52:53.924" v="91"/>
          <ac:picMkLst>
            <pc:docMk/>
            <pc:sldMk cId="1194960682" sldId="261"/>
            <ac:picMk id="4" creationId="{E7AEAB24-81BE-AF1E-56FD-41A5850C40E8}"/>
          </ac:picMkLst>
        </pc:picChg>
        <pc:picChg chg="add mod">
          <ac:chgData name="PRINCE RAJ" userId="e1455a3a1a780a10" providerId="Windows Live" clId="Web-{4F8DF9D2-9C3F-CCC7-D632-D60833F2904E}" dt="2025-07-26T09:52:56.971" v="92"/>
          <ac:picMkLst>
            <pc:docMk/>
            <pc:sldMk cId="1194960682" sldId="261"/>
            <ac:picMk id="5" creationId="{B479D083-0C06-8E4B-A61E-221BA300BDF4}"/>
          </ac:picMkLst>
        </pc:picChg>
        <pc:cxnChg chg="add del">
          <ac:chgData name="PRINCE RAJ" userId="e1455a3a1a780a10" providerId="Windows Live" clId="Web-{4F8DF9D2-9C3F-CCC7-D632-D60833F2904E}" dt="2025-07-26T09:52:56.971" v="92"/>
          <ac:cxnSpMkLst>
            <pc:docMk/>
            <pc:sldMk cId="1194960682" sldId="261"/>
            <ac:cxnSpMk id="9" creationId="{118E06E4-607B-144B-382B-AD3D06B1EE8C}"/>
          </ac:cxnSpMkLst>
        </pc:cxnChg>
        <pc:cxnChg chg="add">
          <ac:chgData name="PRINCE RAJ" userId="e1455a3a1a780a10" providerId="Windows Live" clId="Web-{4F8DF9D2-9C3F-CCC7-D632-D60833F2904E}" dt="2025-07-26T09:52:56.971" v="92"/>
          <ac:cxnSpMkLst>
            <pc:docMk/>
            <pc:sldMk cId="1194960682" sldId="261"/>
            <ac:cxnSpMk id="18" creationId="{118E06E4-607B-144B-382B-AD3D06B1EE8C}"/>
          </ac:cxnSpMkLst>
        </pc:cxnChg>
      </pc:sldChg>
      <pc:sldChg chg="new del">
        <pc:chgData name="PRINCE RAJ" userId="e1455a3a1a780a10" providerId="Windows Live" clId="Web-{4F8DF9D2-9C3F-CCC7-D632-D60833F2904E}" dt="2025-07-26T10:02:21.024" v="129"/>
        <pc:sldMkLst>
          <pc:docMk/>
          <pc:sldMk cId="2486921024" sldId="262"/>
        </pc:sldMkLst>
      </pc:sldChg>
      <pc:sldChg chg="addSp delSp modSp new mod ord setBg">
        <pc:chgData name="PRINCE RAJ" userId="e1455a3a1a780a10" providerId="Windows Live" clId="Web-{4F8DF9D2-9C3F-CCC7-D632-D60833F2904E}" dt="2025-07-26T10:08:02.380" v="151"/>
        <pc:sldMkLst>
          <pc:docMk/>
          <pc:sldMk cId="2470777166" sldId="263"/>
        </pc:sldMkLst>
        <pc:spChg chg="del mod">
          <ac:chgData name="PRINCE RAJ" userId="e1455a3a1a780a10" providerId="Windows Live" clId="Web-{4F8DF9D2-9C3F-CCC7-D632-D60833F2904E}" dt="2025-07-26T09:44:58.687" v="78"/>
          <ac:spMkLst>
            <pc:docMk/>
            <pc:sldMk cId="2470777166" sldId="263"/>
            <ac:spMk id="2" creationId="{92A49398-AF98-19C1-303B-3B6852E33BEE}"/>
          </ac:spMkLst>
        </pc:spChg>
        <pc:spChg chg="add del">
          <ac:chgData name="PRINCE RAJ" userId="e1455a3a1a780a10" providerId="Windows Live" clId="Web-{4F8DF9D2-9C3F-CCC7-D632-D60833F2904E}" dt="2025-07-26T09:44:49.312" v="76"/>
          <ac:spMkLst>
            <pc:docMk/>
            <pc:sldMk cId="2470777166" sldId="263"/>
            <ac:spMk id="3" creationId="{C33BC81B-D187-6778-9798-6A7086819A86}"/>
          </ac:spMkLst>
        </pc:spChg>
        <pc:spChg chg="add del">
          <ac:chgData name="PRINCE RAJ" userId="e1455a3a1a780a10" providerId="Windows Live" clId="Web-{4F8DF9D2-9C3F-CCC7-D632-D60833F2904E}" dt="2025-07-26T09:44:45.859" v="73"/>
          <ac:spMkLst>
            <pc:docMk/>
            <pc:sldMk cId="2470777166" sldId="263"/>
            <ac:spMk id="10" creationId="{19F9BF86-FE94-4517-B97D-026C7515E589}"/>
          </ac:spMkLst>
        </pc:spChg>
        <pc:spChg chg="add del">
          <ac:chgData name="PRINCE RAJ" userId="e1455a3a1a780a10" providerId="Windows Live" clId="Web-{4F8DF9D2-9C3F-CCC7-D632-D60833F2904E}" dt="2025-07-26T09:49:37.198" v="82"/>
          <ac:spMkLst>
            <pc:docMk/>
            <pc:sldMk cId="2470777166" sldId="263"/>
            <ac:spMk id="11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9:49:37.198" v="82"/>
          <ac:spMkLst>
            <pc:docMk/>
            <pc:sldMk cId="2470777166" sldId="263"/>
            <ac:spMk id="13" creationId="{ABA4FDDF-F59C-428B-8603-3A86D75931AB}"/>
          </ac:spMkLst>
        </pc:spChg>
        <pc:spChg chg="add del">
          <ac:chgData name="PRINCE RAJ" userId="e1455a3a1a780a10" providerId="Windows Live" clId="Web-{4F8DF9D2-9C3F-CCC7-D632-D60833F2904E}" dt="2025-07-26T09:44:49.312" v="75"/>
          <ac:spMkLst>
            <pc:docMk/>
            <pc:sldMk cId="2470777166" sldId="263"/>
            <ac:spMk id="14" creationId="{DBDA151C-5770-45E4-AAFF-59E7F403866D}"/>
          </ac:spMkLst>
        </pc:spChg>
        <pc:spChg chg="add del">
          <ac:chgData name="PRINCE RAJ" userId="e1455a3a1a780a10" providerId="Windows Live" clId="Web-{4F8DF9D2-9C3F-CCC7-D632-D60833F2904E}" dt="2025-07-26T09:44:49.312" v="75"/>
          <ac:spMkLst>
            <pc:docMk/>
            <pc:sldMk cId="2470777166" sldId="263"/>
            <ac:spMk id="15" creationId="{C33BC81B-D187-6778-9798-6A7086819A86}"/>
          </ac:spMkLst>
        </pc:spChg>
        <pc:spChg chg="add del">
          <ac:chgData name="PRINCE RAJ" userId="e1455a3a1a780a10" providerId="Windows Live" clId="Web-{4F8DF9D2-9C3F-CCC7-D632-D60833F2904E}" dt="2025-07-26T09:44:58.687" v="79"/>
          <ac:spMkLst>
            <pc:docMk/>
            <pc:sldMk cId="2470777166" sldId="263"/>
            <ac:spMk id="18" creationId="{1653AE3C-AC4F-907C-B473-B9A30D21506F}"/>
          </ac:spMkLst>
        </pc:spChg>
        <pc:spChg chg="add del">
          <ac:chgData name="PRINCE RAJ" userId="e1455a3a1a780a10" providerId="Windows Live" clId="Web-{4F8DF9D2-9C3F-CCC7-D632-D60833F2904E}" dt="2025-07-26T09:44:58.687" v="77"/>
          <ac:spMkLst>
            <pc:docMk/>
            <pc:sldMk cId="2470777166" sldId="263"/>
            <ac:spMk id="19" creationId="{C33BC81B-D187-6778-9798-6A7086819A86}"/>
          </ac:spMkLst>
        </pc:spChg>
        <pc:spChg chg="add del">
          <ac:chgData name="PRINCE RAJ" userId="e1455a3a1a780a10" providerId="Windows Live" clId="Web-{4F8DF9D2-9C3F-CCC7-D632-D60833F2904E}" dt="2025-07-26T09:49:40.135" v="84"/>
          <ac:spMkLst>
            <pc:docMk/>
            <pc:sldMk cId="2470777166" sldId="263"/>
            <ac:spMk id="20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09:49:40.135" v="84"/>
          <ac:spMkLst>
            <pc:docMk/>
            <pc:sldMk cId="2470777166" sldId="263"/>
            <ac:spMk id="21" creationId="{ABA4FDDF-F59C-428B-8603-3A86D75931AB}"/>
          </ac:spMkLst>
        </pc:spChg>
        <pc:spChg chg="add">
          <ac:chgData name="PRINCE RAJ" userId="e1455a3a1a780a10" providerId="Windows Live" clId="Web-{4F8DF9D2-9C3F-CCC7-D632-D60833F2904E}" dt="2025-07-26T09:49:40.135" v="85"/>
          <ac:spMkLst>
            <pc:docMk/>
            <pc:sldMk cId="2470777166" sldId="263"/>
            <ac:spMk id="25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49:40.135" v="85"/>
          <ac:spMkLst>
            <pc:docMk/>
            <pc:sldMk cId="2470777166" sldId="263"/>
            <ac:spMk id="26" creationId="{ABA4FDDF-F59C-428B-8603-3A86D75931AB}"/>
          </ac:spMkLst>
        </pc:spChg>
        <pc:picChg chg="add mod">
          <ac:chgData name="PRINCE RAJ" userId="e1455a3a1a780a10" providerId="Windows Live" clId="Web-{4F8DF9D2-9C3F-CCC7-D632-D60833F2904E}" dt="2025-07-26T09:49:40.135" v="85"/>
          <ac:picMkLst>
            <pc:docMk/>
            <pc:sldMk cId="2470777166" sldId="263"/>
            <ac:picMk id="4" creationId="{51FACE5D-B64B-2B04-A8A0-CE60AD7D3D44}"/>
          </ac:picMkLst>
        </pc:picChg>
        <pc:cxnChg chg="add del">
          <ac:chgData name="PRINCE RAJ" userId="e1455a3a1a780a10" providerId="Windows Live" clId="Web-{4F8DF9D2-9C3F-CCC7-D632-D60833F2904E}" dt="2025-07-26T09:44:45.859" v="73"/>
          <ac:cxnSpMkLst>
            <pc:docMk/>
            <pc:sldMk cId="2470777166" sldId="263"/>
            <ac:cxnSpMk id="8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9:49:37.198" v="82"/>
          <ac:cxnSpMkLst>
            <pc:docMk/>
            <pc:sldMk cId="2470777166" sldId="263"/>
            <ac:cxnSpMk id="9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9:44:45.859" v="73"/>
          <ac:cxnSpMkLst>
            <pc:docMk/>
            <pc:sldMk cId="2470777166" sldId="263"/>
            <ac:cxnSpMk id="12" creationId="{5E10C1D6-7EDE-467F-89EA-E0244EB62381}"/>
          </ac:cxnSpMkLst>
        </pc:cxnChg>
        <pc:cxnChg chg="add del">
          <ac:chgData name="PRINCE RAJ" userId="e1455a3a1a780a10" providerId="Windows Live" clId="Web-{4F8DF9D2-9C3F-CCC7-D632-D60833F2904E}" dt="2025-07-26T09:44:49.312" v="75"/>
          <ac:cxnSpMkLst>
            <pc:docMk/>
            <pc:sldMk cId="2470777166" sldId="263"/>
            <ac:cxnSpMk id="16" creationId="{E62D3963-2153-4637-96E6-E31BD2CE5D0D}"/>
          </ac:cxnSpMkLst>
        </pc:cxnChg>
        <pc:cxnChg chg="add del">
          <ac:chgData name="PRINCE RAJ" userId="e1455a3a1a780a10" providerId="Windows Live" clId="Web-{4F8DF9D2-9C3F-CCC7-D632-D60833F2904E}" dt="2025-07-26T09:49:40.135" v="84"/>
          <ac:cxnSpMkLst>
            <pc:docMk/>
            <pc:sldMk cId="2470777166" sldId="263"/>
            <ac:cxnSpMk id="17" creationId="{118E06E4-607B-144B-382B-AD3D06B1EE8C}"/>
          </ac:cxnSpMkLst>
        </pc:cxnChg>
        <pc:cxnChg chg="add del">
          <ac:chgData name="PRINCE RAJ" userId="e1455a3a1a780a10" providerId="Windows Live" clId="Web-{4F8DF9D2-9C3F-CCC7-D632-D60833F2904E}" dt="2025-07-26T09:49:40.135" v="84"/>
          <ac:cxnSpMkLst>
            <pc:docMk/>
            <pc:sldMk cId="2470777166" sldId="263"/>
            <ac:cxnSpMk id="22" creationId="{3EAD13EF-74FA-4D38-8F15-B51F09C96B35}"/>
          </ac:cxnSpMkLst>
        </pc:cxnChg>
        <pc:cxnChg chg="add">
          <ac:chgData name="PRINCE RAJ" userId="e1455a3a1a780a10" providerId="Windows Live" clId="Web-{4F8DF9D2-9C3F-CCC7-D632-D60833F2904E}" dt="2025-07-26T09:49:40.135" v="85"/>
          <ac:cxnSpMkLst>
            <pc:docMk/>
            <pc:sldMk cId="2470777166" sldId="263"/>
            <ac:cxnSpMk id="24" creationId="{118E06E4-607B-144B-382B-AD3D06B1EE8C}"/>
          </ac:cxnSpMkLst>
        </pc:cxnChg>
      </pc:sldChg>
      <pc:sldChg chg="addSp delSp modSp new mod ord setBg">
        <pc:chgData name="PRINCE RAJ" userId="e1455a3a1a780a10" providerId="Windows Live" clId="Web-{4F8DF9D2-9C3F-CCC7-D632-D60833F2904E}" dt="2025-07-26T10:09:21.649" v="152"/>
        <pc:sldMkLst>
          <pc:docMk/>
          <pc:sldMk cId="1216288431" sldId="264"/>
        </pc:sldMkLst>
        <pc:spChg chg="del mod">
          <ac:chgData name="PRINCE RAJ" userId="e1455a3a1a780a10" providerId="Windows Live" clId="Web-{4F8DF9D2-9C3F-CCC7-D632-D60833F2904E}" dt="2025-07-26T09:50:04.402" v="88"/>
          <ac:spMkLst>
            <pc:docMk/>
            <pc:sldMk cId="1216288431" sldId="264"/>
            <ac:spMk id="2" creationId="{95A48AF4-A97A-7630-2AD8-BAE4DF200E4B}"/>
          </ac:spMkLst>
        </pc:spChg>
        <pc:spChg chg="del mod">
          <ac:chgData name="PRINCE RAJ" userId="e1455a3a1a780a10" providerId="Windows Live" clId="Web-{4F8DF9D2-9C3F-CCC7-D632-D60833F2904E}" dt="2025-07-26T09:50:04.402" v="87"/>
          <ac:spMkLst>
            <pc:docMk/>
            <pc:sldMk cId="1216288431" sldId="264"/>
            <ac:spMk id="3" creationId="{97767D89-FB7F-5843-4980-33EF86BDFD79}"/>
          </ac:spMkLst>
        </pc:spChg>
        <pc:spChg chg="add del">
          <ac:chgData name="PRINCE RAJ" userId="e1455a3a1a780a10" providerId="Windows Live" clId="Web-{4F8DF9D2-9C3F-CCC7-D632-D60833F2904E}" dt="2025-07-26T09:50:04.402" v="89"/>
          <ac:spMkLst>
            <pc:docMk/>
            <pc:sldMk cId="1216288431" sldId="264"/>
            <ac:spMk id="8" creationId="{1653AE3C-AC4F-907C-B473-B9A30D21506F}"/>
          </ac:spMkLst>
        </pc:spChg>
        <pc:spChg chg="add">
          <ac:chgData name="PRINCE RAJ" userId="e1455a3a1a780a10" providerId="Windows Live" clId="Web-{4F8DF9D2-9C3F-CCC7-D632-D60833F2904E}" dt="2025-07-26T09:54:25.021" v="94"/>
          <ac:spMkLst>
            <pc:docMk/>
            <pc:sldMk cId="1216288431" sldId="264"/>
            <ac:spMk id="11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09:54:25.021" v="94"/>
          <ac:spMkLst>
            <pc:docMk/>
            <pc:sldMk cId="1216288431" sldId="264"/>
            <ac:spMk id="13" creationId="{ABA4FDDF-F59C-428B-8603-3A86D75931AB}"/>
          </ac:spMkLst>
        </pc:spChg>
        <pc:picChg chg="add del mod">
          <ac:chgData name="PRINCE RAJ" userId="e1455a3a1a780a10" providerId="Windows Live" clId="Web-{4F8DF9D2-9C3F-CCC7-D632-D60833F2904E}" dt="2025-07-26T09:54:48.053" v="95"/>
          <ac:picMkLst>
            <pc:docMk/>
            <pc:sldMk cId="1216288431" sldId="264"/>
            <ac:picMk id="4" creationId="{4019A929-1769-D5EC-A5E0-94F301540243}"/>
          </ac:picMkLst>
        </pc:picChg>
        <pc:picChg chg="add mod">
          <ac:chgData name="PRINCE RAJ" userId="e1455a3a1a780a10" providerId="Windows Live" clId="Web-{4F8DF9D2-9C3F-CCC7-D632-D60833F2904E}" dt="2025-07-26T09:58:03.904" v="105" actId="14100"/>
          <ac:picMkLst>
            <pc:docMk/>
            <pc:sldMk cId="1216288431" sldId="264"/>
            <ac:picMk id="5" creationId="{8460F063-2BC8-693B-28A6-555FD6B20EBB}"/>
          </ac:picMkLst>
        </pc:picChg>
        <pc:cxnChg chg="add">
          <ac:chgData name="PRINCE RAJ" userId="e1455a3a1a780a10" providerId="Windows Live" clId="Web-{4F8DF9D2-9C3F-CCC7-D632-D60833F2904E}" dt="2025-07-26T09:54:25.021" v="94"/>
          <ac:cxnSpMkLst>
            <pc:docMk/>
            <pc:sldMk cId="1216288431" sldId="264"/>
            <ac:cxnSpMk id="9" creationId="{118E06E4-607B-144B-382B-AD3D06B1EE8C}"/>
          </ac:cxnSpMkLst>
        </pc:cxnChg>
      </pc:sldChg>
      <pc:sldChg chg="new del">
        <pc:chgData name="PRINCE RAJ" userId="e1455a3a1a780a10" providerId="Windows Live" clId="Web-{4F8DF9D2-9C3F-CCC7-D632-D60833F2904E}" dt="2025-07-26T10:02:20.368" v="128"/>
        <pc:sldMkLst>
          <pc:docMk/>
          <pc:sldMk cId="1962787913" sldId="265"/>
        </pc:sldMkLst>
      </pc:sldChg>
      <pc:sldChg chg="new del">
        <pc:chgData name="PRINCE RAJ" userId="e1455a3a1a780a10" providerId="Windows Live" clId="Web-{4F8DF9D2-9C3F-CCC7-D632-D60833F2904E}" dt="2025-07-26T10:02:20.352" v="127"/>
        <pc:sldMkLst>
          <pc:docMk/>
          <pc:sldMk cId="2370923242" sldId="266"/>
        </pc:sldMkLst>
      </pc:sldChg>
      <pc:sldChg chg="addSp delSp modSp new mod ord setBg">
        <pc:chgData name="PRINCE RAJ" userId="e1455a3a1a780a10" providerId="Windows Live" clId="Web-{4F8DF9D2-9C3F-CCC7-D632-D60833F2904E}" dt="2025-07-26T10:07:54.411" v="150"/>
        <pc:sldMkLst>
          <pc:docMk/>
          <pc:sldMk cId="1910677752" sldId="267"/>
        </pc:sldMkLst>
        <pc:spChg chg="del mod">
          <ac:chgData name="PRINCE RAJ" userId="e1455a3a1a780a10" providerId="Windows Live" clId="Web-{4F8DF9D2-9C3F-CCC7-D632-D60833F2904E}" dt="2025-07-26T09:59:57.612" v="110"/>
          <ac:spMkLst>
            <pc:docMk/>
            <pc:sldMk cId="1910677752" sldId="267"/>
            <ac:spMk id="2" creationId="{9D6FC46F-3C50-606E-C443-29D95C0C6298}"/>
          </ac:spMkLst>
        </pc:spChg>
        <pc:spChg chg="del mod">
          <ac:chgData name="PRINCE RAJ" userId="e1455a3a1a780a10" providerId="Windows Live" clId="Web-{4F8DF9D2-9C3F-CCC7-D632-D60833F2904E}" dt="2025-07-26T09:59:57.612" v="109"/>
          <ac:spMkLst>
            <pc:docMk/>
            <pc:sldMk cId="1910677752" sldId="267"/>
            <ac:spMk id="3" creationId="{C80D7A90-4768-19D3-D219-A4DA083770EB}"/>
          </ac:spMkLst>
        </pc:spChg>
        <pc:spChg chg="add del">
          <ac:chgData name="PRINCE RAJ" userId="e1455a3a1a780a10" providerId="Windows Live" clId="Web-{4F8DF9D2-9C3F-CCC7-D632-D60833F2904E}" dt="2025-07-26T09:59:57.612" v="111"/>
          <ac:spMkLst>
            <pc:docMk/>
            <pc:sldMk cId="1910677752" sldId="267"/>
            <ac:spMk id="8" creationId="{1653AE3C-AC4F-907C-B473-B9A30D21506F}"/>
          </ac:spMkLst>
        </pc:spChg>
        <pc:spChg chg="add del">
          <ac:chgData name="PRINCE RAJ" userId="e1455a3a1a780a10" providerId="Windows Live" clId="Web-{4F8DF9D2-9C3F-CCC7-D632-D60833F2904E}" dt="2025-07-26T10:01:21.819" v="116"/>
          <ac:spMkLst>
            <pc:docMk/>
            <pc:sldMk cId="1910677752" sldId="267"/>
            <ac:spMk id="11" creationId="{149F9F0F-FB8C-5565-247C-BDCC156B5CAF}"/>
          </ac:spMkLst>
        </pc:spChg>
        <pc:spChg chg="add del">
          <ac:chgData name="PRINCE RAJ" userId="e1455a3a1a780a10" providerId="Windows Live" clId="Web-{4F8DF9D2-9C3F-CCC7-D632-D60833F2904E}" dt="2025-07-26T10:01:21.819" v="116"/>
          <ac:spMkLst>
            <pc:docMk/>
            <pc:sldMk cId="1910677752" sldId="267"/>
            <ac:spMk id="13" creationId="{ABA4FDDF-F59C-428B-8603-3A86D75931AB}"/>
          </ac:spMkLst>
        </pc:spChg>
        <pc:spChg chg="add">
          <ac:chgData name="PRINCE RAJ" userId="e1455a3a1a780a10" providerId="Windows Live" clId="Web-{4F8DF9D2-9C3F-CCC7-D632-D60833F2904E}" dt="2025-07-26T10:01:21.819" v="116"/>
          <ac:spMkLst>
            <pc:docMk/>
            <pc:sldMk cId="1910677752" sldId="267"/>
            <ac:spMk id="20" creationId="{149F9F0F-FB8C-5565-247C-BDCC156B5CAF}"/>
          </ac:spMkLst>
        </pc:spChg>
        <pc:spChg chg="add">
          <ac:chgData name="PRINCE RAJ" userId="e1455a3a1a780a10" providerId="Windows Live" clId="Web-{4F8DF9D2-9C3F-CCC7-D632-D60833F2904E}" dt="2025-07-26T10:01:21.819" v="116"/>
          <ac:spMkLst>
            <pc:docMk/>
            <pc:sldMk cId="1910677752" sldId="267"/>
            <ac:spMk id="22" creationId="{ABA4FDDF-F59C-428B-8603-3A86D75931AB}"/>
          </ac:spMkLst>
        </pc:spChg>
        <pc:picChg chg="add mod">
          <ac:chgData name="PRINCE RAJ" userId="e1455a3a1a780a10" providerId="Windows Live" clId="Web-{4F8DF9D2-9C3F-CCC7-D632-D60833F2904E}" dt="2025-07-26T10:01:07.568" v="115"/>
          <ac:picMkLst>
            <pc:docMk/>
            <pc:sldMk cId="1910677752" sldId="267"/>
            <ac:picMk id="4" creationId="{B357EB65-A6E9-F11E-8C79-B5C8608A6A99}"/>
          </ac:picMkLst>
        </pc:picChg>
        <pc:cxnChg chg="add del">
          <ac:chgData name="PRINCE RAJ" userId="e1455a3a1a780a10" providerId="Windows Live" clId="Web-{4F8DF9D2-9C3F-CCC7-D632-D60833F2904E}" dt="2025-07-26T10:01:21.819" v="116"/>
          <ac:cxnSpMkLst>
            <pc:docMk/>
            <pc:sldMk cId="1910677752" sldId="267"/>
            <ac:cxnSpMk id="9" creationId="{118E06E4-607B-144B-382B-AD3D06B1EE8C}"/>
          </ac:cxnSpMkLst>
        </pc:cxnChg>
        <pc:cxnChg chg="add">
          <ac:chgData name="PRINCE RAJ" userId="e1455a3a1a780a10" providerId="Windows Live" clId="Web-{4F8DF9D2-9C3F-CCC7-D632-D60833F2904E}" dt="2025-07-26T10:01:21.819" v="116"/>
          <ac:cxnSpMkLst>
            <pc:docMk/>
            <pc:sldMk cId="1910677752" sldId="267"/>
            <ac:cxnSpMk id="18" creationId="{118E06E4-607B-144B-382B-AD3D06B1EE8C}"/>
          </ac:cxnSpMkLst>
        </pc:cxnChg>
      </pc:sldChg>
      <pc:sldChg chg="new del">
        <pc:chgData name="PRINCE RAJ" userId="e1455a3a1a780a10" providerId="Windows Live" clId="Web-{4F8DF9D2-9C3F-CCC7-D632-D60833F2904E}" dt="2025-07-26T10:02:18.836" v="125"/>
        <pc:sldMkLst>
          <pc:docMk/>
          <pc:sldMk cId="4072960161" sldId="268"/>
        </pc:sldMkLst>
      </pc:sldChg>
      <pc:sldChg chg="new del">
        <pc:chgData name="PRINCE RAJ" userId="e1455a3a1a780a10" providerId="Windows Live" clId="Web-{4F8DF9D2-9C3F-CCC7-D632-D60833F2904E}" dt="2025-07-26T10:02:20.352" v="126"/>
        <pc:sldMkLst>
          <pc:docMk/>
          <pc:sldMk cId="1753821483" sldId="269"/>
        </pc:sldMkLst>
      </pc:sldChg>
      <pc:sldChg chg="new del">
        <pc:chgData name="PRINCE RAJ" userId="e1455a3a1a780a10" providerId="Windows Live" clId="Web-{4F8DF9D2-9C3F-CCC7-D632-D60833F2904E}" dt="2025-07-26T10:02:18.821" v="124"/>
        <pc:sldMkLst>
          <pc:docMk/>
          <pc:sldMk cId="556281193" sldId="270"/>
        </pc:sldMkLst>
      </pc:sldChg>
      <pc:sldChg chg="addSp delSp modSp new del mod setBg">
        <pc:chgData name="PRINCE RAJ" userId="e1455a3a1a780a10" providerId="Windows Live" clId="Web-{4F8DF9D2-9C3F-CCC7-D632-D60833F2904E}" dt="2025-07-26T10:02:11.289" v="123"/>
        <pc:sldMkLst>
          <pc:docMk/>
          <pc:sldMk cId="2031032101" sldId="271"/>
        </pc:sldMkLst>
        <pc:spChg chg="del mod">
          <ac:chgData name="PRINCE RAJ" userId="e1455a3a1a780a10" providerId="Windows Live" clId="Web-{4F8DF9D2-9C3F-CCC7-D632-D60833F2904E}" dt="2025-07-26T10:02:00.382" v="120"/>
          <ac:spMkLst>
            <pc:docMk/>
            <pc:sldMk cId="2031032101" sldId="271"/>
            <ac:spMk id="2" creationId="{34ADBAF1-5866-1F4E-D6FE-F75B9EC5EF03}"/>
          </ac:spMkLst>
        </pc:spChg>
        <pc:spChg chg="del mod">
          <ac:chgData name="PRINCE RAJ" userId="e1455a3a1a780a10" providerId="Windows Live" clId="Web-{4F8DF9D2-9C3F-CCC7-D632-D60833F2904E}" dt="2025-07-26T10:02:00.382" v="119"/>
          <ac:spMkLst>
            <pc:docMk/>
            <pc:sldMk cId="2031032101" sldId="271"/>
            <ac:spMk id="3" creationId="{32CABC98-6A18-FC02-C5E2-33A49F596E25}"/>
          </ac:spMkLst>
        </pc:spChg>
        <pc:spChg chg="add del">
          <ac:chgData name="PRINCE RAJ" userId="e1455a3a1a780a10" providerId="Windows Live" clId="Web-{4F8DF9D2-9C3F-CCC7-D632-D60833F2904E}" dt="2025-07-26T10:02:00.382" v="121"/>
          <ac:spMkLst>
            <pc:docMk/>
            <pc:sldMk cId="2031032101" sldId="271"/>
            <ac:spMk id="8" creationId="{1653AE3C-AC4F-907C-B473-B9A30D21506F}"/>
          </ac:spMkLst>
        </pc:spChg>
      </pc:sldChg>
      <pc:sldChg chg="new ord">
        <pc:chgData name="PRINCE RAJ" userId="e1455a3a1a780a10" providerId="Windows Live" clId="Web-{4F8DF9D2-9C3F-CCC7-D632-D60833F2904E}" dt="2025-07-26T10:07:04.269" v="144"/>
        <pc:sldMkLst>
          <pc:docMk/>
          <pc:sldMk cId="960763503" sldId="272"/>
        </pc:sldMkLst>
      </pc:sldChg>
      <pc:sldChg chg="new">
        <pc:chgData name="PRINCE RAJ" userId="e1455a3a1a780a10" providerId="Windows Live" clId="Web-{4F8DF9D2-9C3F-CCC7-D632-D60833F2904E}" dt="2025-07-26T10:02:28.133" v="130"/>
        <pc:sldMkLst>
          <pc:docMk/>
          <pc:sldMk cId="351367852" sldId="273"/>
        </pc:sldMkLst>
      </pc:sldChg>
      <pc:sldChg chg="new ord">
        <pc:chgData name="PRINCE RAJ" userId="e1455a3a1a780a10" providerId="Windows Live" clId="Web-{4F8DF9D2-9C3F-CCC7-D632-D60833F2904E}" dt="2025-07-26T10:07:06.691" v="145"/>
        <pc:sldMkLst>
          <pc:docMk/>
          <pc:sldMk cId="4169878574" sldId="274"/>
        </pc:sldMkLst>
      </pc:sldChg>
      <pc:sldChg chg="new ord">
        <pc:chgData name="PRINCE RAJ" userId="e1455a3a1a780a10" providerId="Windows Live" clId="Web-{4F8DF9D2-9C3F-CCC7-D632-D60833F2904E}" dt="2025-07-26T10:07:09.128" v="146"/>
        <pc:sldMkLst>
          <pc:docMk/>
          <pc:sldMk cId="3728479345" sldId="275"/>
        </pc:sldMkLst>
      </pc:sldChg>
      <pc:sldChg chg="new ord">
        <pc:chgData name="PRINCE RAJ" userId="e1455a3a1a780a10" providerId="Windows Live" clId="Web-{4F8DF9D2-9C3F-CCC7-D632-D60833F2904E}" dt="2025-07-26T10:07:23.363" v="147"/>
        <pc:sldMkLst>
          <pc:docMk/>
          <pc:sldMk cId="998169218" sldId="276"/>
        </pc:sldMkLst>
      </pc:sldChg>
      <pc:sldChg chg="new ord">
        <pc:chgData name="PRINCE RAJ" userId="e1455a3a1a780a10" providerId="Windows Live" clId="Web-{4F8DF9D2-9C3F-CCC7-D632-D60833F2904E}" dt="2025-07-26T10:07:25.160" v="148"/>
        <pc:sldMkLst>
          <pc:docMk/>
          <pc:sldMk cId="3211590563" sldId="277"/>
        </pc:sldMkLst>
      </pc:sldChg>
      <pc:sldChg chg="addSp modSp new">
        <pc:chgData name="PRINCE RAJ" userId="e1455a3a1a780a10" providerId="Windows Live" clId="Web-{4F8DF9D2-9C3F-CCC7-D632-D60833F2904E}" dt="2025-07-26T10:04:49.576" v="142" actId="14100"/>
        <pc:sldMkLst>
          <pc:docMk/>
          <pc:sldMk cId="178222341" sldId="278"/>
        </pc:sldMkLst>
        <pc:picChg chg="add mod">
          <ac:chgData name="PRINCE RAJ" userId="e1455a3a1a780a10" providerId="Windows Live" clId="Web-{4F8DF9D2-9C3F-CCC7-D632-D60833F2904E}" dt="2025-07-26T10:04:49.576" v="142" actId="14100"/>
          <ac:picMkLst>
            <pc:docMk/>
            <pc:sldMk cId="178222341" sldId="278"/>
            <ac:picMk id="2" creationId="{A54BD9CA-0349-4958-6760-DAB5F7FC2CA4}"/>
          </ac:picMkLst>
        </pc:picChg>
      </pc:sldChg>
      <pc:sldChg chg="new ord">
        <pc:chgData name="PRINCE RAJ" userId="e1455a3a1a780a10" providerId="Windows Live" clId="Web-{4F8DF9D2-9C3F-CCC7-D632-D60833F2904E}" dt="2025-07-26T10:07:28.035" v="149"/>
        <pc:sldMkLst>
          <pc:docMk/>
          <pc:sldMk cId="2809023917" sldId="279"/>
        </pc:sldMkLst>
      </pc:sldChg>
      <pc:sldChg chg="new">
        <pc:chgData name="PRINCE RAJ" userId="e1455a3a1a780a10" providerId="Windows Live" clId="Web-{4F8DF9D2-9C3F-CCC7-D632-D60833F2904E}" dt="2025-07-26T10:02:53.181" v="137"/>
        <pc:sldMkLst>
          <pc:docMk/>
          <pc:sldMk cId="2370889464" sldId="280"/>
        </pc:sldMkLst>
      </pc:sldChg>
      <pc:sldChg chg="new">
        <pc:chgData name="PRINCE RAJ" userId="e1455a3a1a780a10" providerId="Windows Live" clId="Web-{4F8DF9D2-9C3F-CCC7-D632-D60833F2904E}" dt="2025-07-26T10:02:54.275" v="138"/>
        <pc:sldMkLst>
          <pc:docMk/>
          <pc:sldMk cId="1497785838" sldId="281"/>
        </pc:sldMkLst>
      </pc:sldChg>
      <pc:sldChg chg="addSp delSp modSp new mod ord setBg modClrScheme delDesignElem chgLayout">
        <pc:chgData name="PRINCE RAJ" userId="e1455a3a1a780a10" providerId="Windows Live" clId="Web-{4F8DF9D2-9C3F-CCC7-D632-D60833F2904E}" dt="2025-07-26T10:46:24.977" v="266" actId="1076"/>
        <pc:sldMkLst>
          <pc:docMk/>
          <pc:sldMk cId="1611502683" sldId="282"/>
        </pc:sldMkLst>
        <pc:spChg chg="add del mod">
          <ac:chgData name="PRINCE RAJ" userId="e1455a3a1a780a10" providerId="Windows Live" clId="Web-{4F8DF9D2-9C3F-CCC7-D632-D60833F2904E}" dt="2025-07-26T10:36:31.842" v="207"/>
          <ac:spMkLst>
            <pc:docMk/>
            <pc:sldMk cId="1611502683" sldId="282"/>
            <ac:spMk id="3" creationId="{EFE15744-58C7-8F42-6D41-EAC05D917A8C}"/>
          </ac:spMkLst>
        </pc:spChg>
        <pc:spChg chg="add mod">
          <ac:chgData name="PRINCE RAJ" userId="e1455a3a1a780a10" providerId="Windows Live" clId="Web-{4F8DF9D2-9C3F-CCC7-D632-D60833F2904E}" dt="2025-07-26T10:39:18.880" v="227" actId="1076"/>
          <ac:spMkLst>
            <pc:docMk/>
            <pc:sldMk cId="1611502683" sldId="282"/>
            <ac:spMk id="4" creationId="{8AAFB07B-A8A6-F25F-1DD1-D7E265B8224C}"/>
          </ac:spMkLst>
        </pc:spChg>
        <pc:spChg chg="add del mod">
          <ac:chgData name="PRINCE RAJ" userId="e1455a3a1a780a10" providerId="Windows Live" clId="Web-{4F8DF9D2-9C3F-CCC7-D632-D60833F2904E}" dt="2025-07-26T10:43:26.547" v="235"/>
          <ac:spMkLst>
            <pc:docMk/>
            <pc:sldMk cId="1611502683" sldId="282"/>
            <ac:spMk id="5" creationId="{8E046AFF-D92A-B1B6-2B5F-611148421827}"/>
          </ac:spMkLst>
        </pc:spChg>
        <pc:spChg chg="add del">
          <ac:chgData name="PRINCE RAJ" userId="e1455a3a1a780a10" providerId="Windows Live" clId="Web-{4F8DF9D2-9C3F-CCC7-D632-D60833F2904E}" dt="2025-07-26T10:36:47.921" v="208"/>
          <ac:spMkLst>
            <pc:docMk/>
            <pc:sldMk cId="1611502683" sldId="282"/>
            <ac:spMk id="7" creationId="{ABA4FDDF-F59C-428B-8603-3A86D75931AB}"/>
          </ac:spMkLst>
        </pc:spChg>
        <pc:spChg chg="add mod">
          <ac:chgData name="PRINCE RAJ" userId="e1455a3a1a780a10" providerId="Windows Live" clId="Web-{4F8DF9D2-9C3F-CCC7-D632-D60833F2904E}" dt="2025-07-26T10:46:24.977" v="266" actId="1076"/>
          <ac:spMkLst>
            <pc:docMk/>
            <pc:sldMk cId="1611502683" sldId="282"/>
            <ac:spMk id="8" creationId="{48EBF0EA-44BA-8F84-D94C-0CD6147BC08B}"/>
          </ac:spMkLst>
        </pc:spChg>
        <pc:spChg chg="add del">
          <ac:chgData name="PRINCE RAJ" userId="e1455a3a1a780a10" providerId="Windows Live" clId="Web-{4F8DF9D2-9C3F-CCC7-D632-D60833F2904E}" dt="2025-07-26T10:37:06.172" v="210"/>
          <ac:spMkLst>
            <pc:docMk/>
            <pc:sldMk cId="1611502683" sldId="282"/>
            <ac:spMk id="10" creationId="{1653AE3C-AC4F-907C-B473-B9A30D21506F}"/>
          </ac:spMkLst>
        </pc:spChg>
        <pc:spChg chg="add del">
          <ac:chgData name="PRINCE RAJ" userId="e1455a3a1a780a10" providerId="Windows Live" clId="Web-{4F8DF9D2-9C3F-CCC7-D632-D60833F2904E}" dt="2025-07-26T10:37:08.531" v="212"/>
          <ac:spMkLst>
            <pc:docMk/>
            <pc:sldMk cId="1611502683" sldId="282"/>
            <ac:spMk id="13" creationId="{DBDA151C-5770-45E4-AAFF-59E7F403866D}"/>
          </ac:spMkLst>
        </pc:spChg>
        <pc:spChg chg="add del">
          <ac:chgData name="PRINCE RAJ" userId="e1455a3a1a780a10" providerId="Windows Live" clId="Web-{4F8DF9D2-9C3F-CCC7-D632-D60833F2904E}" dt="2025-07-26T10:37:09.219" v="214"/>
          <ac:spMkLst>
            <pc:docMk/>
            <pc:sldMk cId="1611502683" sldId="282"/>
            <ac:spMk id="16" creationId="{19F9BF86-FE94-4517-B97D-026C7515E589}"/>
          </ac:spMkLst>
        </pc:spChg>
        <pc:spChg chg="add del">
          <ac:chgData name="PRINCE RAJ" userId="e1455a3a1a780a10" providerId="Windows Live" clId="Web-{4F8DF9D2-9C3F-CCC7-D632-D60833F2904E}" dt="2025-07-26T10:37:13.078" v="216"/>
          <ac:spMkLst>
            <pc:docMk/>
            <pc:sldMk cId="1611502683" sldId="282"/>
            <ac:spMk id="18" creationId="{1653AE3C-AC4F-907C-B473-B9A30D21506F}"/>
          </ac:spMkLst>
        </pc:spChg>
        <pc:spChg chg="add del">
          <ac:chgData name="PRINCE RAJ" userId="e1455a3a1a780a10" providerId="Windows Live" clId="Web-{4F8DF9D2-9C3F-CCC7-D632-D60833F2904E}" dt="2025-07-26T10:37:13.078" v="216"/>
          <ac:spMkLst>
            <pc:docMk/>
            <pc:sldMk cId="1611502683" sldId="282"/>
            <ac:spMk id="19" creationId="{8E046AFF-D92A-B1B6-2B5F-611148421827}"/>
          </ac:spMkLst>
        </pc:spChg>
        <pc:picChg chg="add del mod">
          <ac:chgData name="PRINCE RAJ" userId="e1455a3a1a780a10" providerId="Windows Live" clId="Web-{4F8DF9D2-9C3F-CCC7-D632-D60833F2904E}" dt="2025-07-26T10:33:47.633" v="199"/>
          <ac:picMkLst>
            <pc:docMk/>
            <pc:sldMk cId="1611502683" sldId="282"/>
            <ac:picMk id="2" creationId="{B89FB3E3-EF5A-29CB-A9B0-A7D5C4D32C0C}"/>
          </ac:picMkLst>
        </pc:picChg>
        <pc:cxnChg chg="add del">
          <ac:chgData name="PRINCE RAJ" userId="e1455a3a1a780a10" providerId="Windows Live" clId="Web-{4F8DF9D2-9C3F-CCC7-D632-D60833F2904E}" dt="2025-07-26T10:37:08.531" v="212"/>
          <ac:cxnSpMkLst>
            <pc:docMk/>
            <pc:sldMk cId="1611502683" sldId="282"/>
            <ac:cxnSpMk id="12" creationId="{E62D3963-2153-4637-96E6-E31BD2CE5D0D}"/>
          </ac:cxnSpMkLst>
        </pc:cxnChg>
        <pc:cxnChg chg="add del">
          <ac:chgData name="PRINCE RAJ" userId="e1455a3a1a780a10" providerId="Windows Live" clId="Web-{4F8DF9D2-9C3F-CCC7-D632-D60833F2904E}" dt="2025-07-26T10:37:09.219" v="214"/>
          <ac:cxnSpMkLst>
            <pc:docMk/>
            <pc:sldMk cId="1611502683" sldId="282"/>
            <ac:cxnSpMk id="14" creationId="{5E10C1D6-7EDE-467F-89EA-E0244EB62381}"/>
          </ac:cxnSpMkLst>
        </pc:cxnChg>
        <pc:cxnChg chg="add del">
          <ac:chgData name="PRINCE RAJ" userId="e1455a3a1a780a10" providerId="Windows Live" clId="Web-{4F8DF9D2-9C3F-CCC7-D632-D60833F2904E}" dt="2025-07-26T10:37:09.219" v="214"/>
          <ac:cxnSpMkLst>
            <pc:docMk/>
            <pc:sldMk cId="1611502683" sldId="282"/>
            <ac:cxnSpMk id="15" creationId="{118E06E4-607B-144B-382B-AD3D06B1EE8C}"/>
          </ac:cxnSpMkLst>
        </pc:cxnChg>
      </pc:sldChg>
      <pc:sldChg chg="addSp delSp modSp new del">
        <pc:chgData name="PRINCE RAJ" userId="e1455a3a1a780a10" providerId="Windows Live" clId="Web-{4F8DF9D2-9C3F-CCC7-D632-D60833F2904E}" dt="2025-07-26T10:30:30.548" v="188"/>
        <pc:sldMkLst>
          <pc:docMk/>
          <pc:sldMk cId="3729056365" sldId="282"/>
        </pc:sldMkLst>
        <pc:spChg chg="del mod">
          <ac:chgData name="PRINCE RAJ" userId="e1455a3a1a780a10" providerId="Windows Live" clId="Web-{4F8DF9D2-9C3F-CCC7-D632-D60833F2904E}" dt="2025-07-26T10:30:27.798" v="187"/>
          <ac:spMkLst>
            <pc:docMk/>
            <pc:sldMk cId="3729056365" sldId="282"/>
            <ac:spMk id="2" creationId="{E266535B-D45B-7494-0CCB-87AF9BEDC3FF}"/>
          </ac:spMkLst>
        </pc:spChg>
        <pc:spChg chg="add mod">
          <ac:chgData name="PRINCE RAJ" userId="e1455a3a1a780a10" providerId="Windows Live" clId="Web-{4F8DF9D2-9C3F-CCC7-D632-D60833F2904E}" dt="2025-07-26T10:30:27.798" v="187"/>
          <ac:spMkLst>
            <pc:docMk/>
            <pc:sldMk cId="3729056365" sldId="282"/>
            <ac:spMk id="5" creationId="{162757E0-47AB-C372-48C2-DD67C1832E1B}"/>
          </ac:spMkLst>
        </pc:spChg>
      </pc:sldChg>
      <pc:sldChg chg="new del">
        <pc:chgData name="PRINCE RAJ" userId="e1455a3a1a780a10" providerId="Windows Live" clId="Web-{4F8DF9D2-9C3F-CCC7-D632-D60833F2904E}" dt="2025-07-26T10:26:36.633" v="171"/>
        <pc:sldMkLst>
          <pc:docMk/>
          <pc:sldMk cId="4132985477" sldId="282"/>
        </pc:sldMkLst>
      </pc:sldChg>
      <pc:sldChg chg="new del">
        <pc:chgData name="PRINCE RAJ" userId="e1455a3a1a780a10" providerId="Windows Live" clId="Web-{4F8DF9D2-9C3F-CCC7-D632-D60833F2904E}" dt="2025-07-26T10:26:48.883" v="173"/>
        <pc:sldMkLst>
          <pc:docMk/>
          <pc:sldMk cId="4279205027" sldId="282"/>
        </pc:sldMkLst>
      </pc:sldChg>
      <pc:sldChg chg="add del">
        <pc:chgData name="PRINCE RAJ" userId="e1455a3a1a780a10" providerId="Windows Live" clId="Web-{4F8DF9D2-9C3F-CCC7-D632-D60833F2904E}" dt="2025-07-26T10:29:35.561" v="182"/>
        <pc:sldMkLst>
          <pc:docMk/>
          <pc:sldMk cId="1335799431" sldId="283"/>
        </pc:sldMkLst>
      </pc:sldChg>
      <pc:sldChg chg="add del replId">
        <pc:chgData name="PRINCE RAJ" userId="e1455a3a1a780a10" providerId="Windows Live" clId="Web-{4F8DF9D2-9C3F-CCC7-D632-D60833F2904E}" dt="2025-07-26T10:29:18.342" v="180"/>
        <pc:sldMkLst>
          <pc:docMk/>
          <pc:sldMk cId="2428462808" sldId="283"/>
        </pc:sldMkLst>
      </pc:sldChg>
    </pc:docChg>
  </pc:docChgLst>
  <pc:docChgLst>
    <pc:chgData name="PRINCE RAJ" userId="e1455a3a1a780a10" providerId="Windows Live" clId="Web-{F84FD074-1F24-2444-696C-488E73F4943B}"/>
    <pc:docChg chg="addSld delSld modSld sldOrd">
      <pc:chgData name="PRINCE RAJ" userId="e1455a3a1a780a10" providerId="Windows Live" clId="Web-{F84FD074-1F24-2444-696C-488E73F4943B}" dt="2025-07-26T15:12:59.919" v="653"/>
      <pc:docMkLst>
        <pc:docMk/>
      </pc:docMkLst>
      <pc:sldChg chg="modSp">
        <pc:chgData name="PRINCE RAJ" userId="e1455a3a1a780a10" providerId="Windows Live" clId="Web-{F84FD074-1F24-2444-696C-488E73F4943B}" dt="2025-07-26T14:15:44.139" v="387" actId="1076"/>
        <pc:sldMkLst>
          <pc:docMk/>
          <pc:sldMk cId="109857222" sldId="256"/>
        </pc:sldMkLst>
        <pc:picChg chg="mod">
          <ac:chgData name="PRINCE RAJ" userId="e1455a3a1a780a10" providerId="Windows Live" clId="Web-{F84FD074-1F24-2444-696C-488E73F4943B}" dt="2025-07-26T14:15:44.139" v="387" actId="1076"/>
          <ac:picMkLst>
            <pc:docMk/>
            <pc:sldMk cId="109857222" sldId="256"/>
            <ac:picMk id="5" creationId="{0CB7CB96-705A-879E-FA3F-D683CA678ADC}"/>
          </ac:picMkLst>
        </pc:picChg>
      </pc:sldChg>
      <pc:sldChg chg="modSp mod setBg">
        <pc:chgData name="PRINCE RAJ" userId="e1455a3a1a780a10" providerId="Windows Live" clId="Web-{F84FD074-1F24-2444-696C-488E73F4943B}" dt="2025-07-26T12:42:29.481" v="318" actId="1076"/>
        <pc:sldMkLst>
          <pc:docMk/>
          <pc:sldMk cId="927749140" sldId="258"/>
        </pc:sldMkLst>
        <pc:spChg chg="mod">
          <ac:chgData name="PRINCE RAJ" userId="e1455a3a1a780a10" providerId="Windows Live" clId="Web-{F84FD074-1F24-2444-696C-488E73F4943B}" dt="2025-07-26T12:42:29.481" v="318" actId="1076"/>
          <ac:spMkLst>
            <pc:docMk/>
            <pc:sldMk cId="927749140" sldId="258"/>
            <ac:spMk id="3" creationId="{101509EB-5CB7-A471-E4F4-38D6F97CAD92}"/>
          </ac:spMkLst>
        </pc:spChg>
      </pc:sldChg>
      <pc:sldChg chg="addSp delSp modSp mod setBg modClrScheme delDesignElem chgLayout">
        <pc:chgData name="PRINCE RAJ" userId="e1455a3a1a780a10" providerId="Windows Live" clId="Web-{F84FD074-1F24-2444-696C-488E73F4943B}" dt="2025-07-26T14:14:24.980" v="384"/>
        <pc:sldMkLst>
          <pc:docMk/>
          <pc:sldMk cId="1194960682" sldId="261"/>
        </pc:sldMkLst>
        <pc:spChg chg="add mod ord">
          <ac:chgData name="PRINCE RAJ" userId="e1455a3a1a780a10" providerId="Windows Live" clId="Web-{F84FD074-1F24-2444-696C-488E73F4943B}" dt="2025-07-26T11:30:48.395" v="21" actId="1076"/>
          <ac:spMkLst>
            <pc:docMk/>
            <pc:sldMk cId="1194960682" sldId="261"/>
            <ac:spMk id="2" creationId="{77B71E64-44F3-43BD-67DE-1555B7D197B6}"/>
          </ac:spMkLst>
        </pc:spChg>
        <pc:spChg chg="add del mod ord">
          <ac:chgData name="PRINCE RAJ" userId="e1455a3a1a780a10" providerId="Windows Live" clId="Web-{F84FD074-1F24-2444-696C-488E73F4943B}" dt="2025-07-26T11:29:22.908" v="5"/>
          <ac:spMkLst>
            <pc:docMk/>
            <pc:sldMk cId="1194960682" sldId="261"/>
            <ac:spMk id="3" creationId="{A28E0E47-298B-5BB7-8AD1-38765EC9FED2}"/>
          </ac:spMkLst>
        </pc:spChg>
        <pc:spChg chg="add mod">
          <ac:chgData name="PRINCE RAJ" userId="e1455a3a1a780a10" providerId="Windows Live" clId="Web-{F84FD074-1F24-2444-696C-488E73F4943B}" dt="2025-07-26T11:34:19.325" v="42" actId="14100"/>
          <ac:spMkLst>
            <pc:docMk/>
            <pc:sldMk cId="1194960682" sldId="261"/>
            <ac:spMk id="7" creationId="{6193652D-0FDB-9287-C4D6-6AA6FC1F067D}"/>
          </ac:spMkLst>
        </pc:spChg>
        <pc:spChg chg="del">
          <ac:chgData name="PRINCE RAJ" userId="e1455a3a1a780a10" providerId="Windows Live" clId="Web-{F84FD074-1F24-2444-696C-488E73F4943B}" dt="2025-07-26T11:27:39.200" v="1"/>
          <ac:spMkLst>
            <pc:docMk/>
            <pc:sldMk cId="1194960682" sldId="261"/>
            <ac:spMk id="20" creationId="{149F9F0F-FB8C-5565-247C-BDCC156B5CAF}"/>
          </ac:spMkLst>
        </pc:spChg>
        <pc:spChg chg="del">
          <ac:chgData name="PRINCE RAJ" userId="e1455a3a1a780a10" providerId="Windows Live" clId="Web-{F84FD074-1F24-2444-696C-488E73F4943B}" dt="2025-07-26T11:27:39.200" v="1"/>
          <ac:spMkLst>
            <pc:docMk/>
            <pc:sldMk cId="1194960682" sldId="261"/>
            <ac:spMk id="22" creationId="{ABA4FDDF-F59C-428B-8603-3A86D75931AB}"/>
          </ac:spMkLst>
        </pc:spChg>
        <pc:grpChg chg="add">
          <ac:chgData name="PRINCE RAJ" userId="e1455a3a1a780a10" providerId="Windows Live" clId="Web-{F84FD074-1F24-2444-696C-488E73F4943B}" dt="2025-07-26T14:14:24.980" v="384"/>
          <ac:grpSpMkLst>
            <pc:docMk/>
            <pc:sldMk cId="1194960682" sldId="261"/>
            <ac:grpSpMk id="3" creationId="{EAD092EB-537D-0607-B46C-2A2D56EEA741}"/>
          </ac:grpSpMkLst>
        </pc:grpChg>
        <pc:picChg chg="add del mod ord">
          <ac:chgData name="PRINCE RAJ" userId="e1455a3a1a780a10" providerId="Windows Live" clId="Web-{F84FD074-1F24-2444-696C-488E73F4943B}" dt="2025-07-26T11:29:27.892" v="6"/>
          <ac:picMkLst>
            <pc:docMk/>
            <pc:sldMk cId="1194960682" sldId="261"/>
            <ac:picMk id="4" creationId="{2F932DDE-916E-3EE5-FC9F-352B7F8F9060}"/>
          </ac:picMkLst>
        </pc:picChg>
        <pc:picChg chg="del">
          <ac:chgData name="PRINCE RAJ" userId="e1455a3a1a780a10" providerId="Windows Live" clId="Web-{F84FD074-1F24-2444-696C-488E73F4943B}" dt="2025-07-26T11:27:06.058" v="0"/>
          <ac:picMkLst>
            <pc:docMk/>
            <pc:sldMk cId="1194960682" sldId="261"/>
            <ac:picMk id="5" creationId="{B479D083-0C06-8E4B-A61E-221BA300BDF4}"/>
          </ac:picMkLst>
        </pc:picChg>
        <pc:picChg chg="add del mod ord modCrop">
          <ac:chgData name="PRINCE RAJ" userId="e1455a3a1a780a10" providerId="Windows Live" clId="Web-{F84FD074-1F24-2444-696C-488E73F4943B}" dt="2025-07-26T11:52:17.398" v="81"/>
          <ac:picMkLst>
            <pc:docMk/>
            <pc:sldMk cId="1194960682" sldId="261"/>
            <ac:picMk id="8" creationId="{776B83FE-BE8D-6913-A97F-B560AB06FED1}"/>
          </ac:picMkLst>
        </pc:picChg>
        <pc:picChg chg="add del mod modCrop">
          <ac:chgData name="PRINCE RAJ" userId="e1455a3a1a780a10" providerId="Windows Live" clId="Web-{F84FD074-1F24-2444-696C-488E73F4943B}" dt="2025-07-26T11:44:49.052" v="70"/>
          <ac:picMkLst>
            <pc:docMk/>
            <pc:sldMk cId="1194960682" sldId="261"/>
            <ac:picMk id="9" creationId="{861A8665-ED32-69D6-05B8-48158030D34E}"/>
          </ac:picMkLst>
        </pc:picChg>
        <pc:picChg chg="add mod modCrop">
          <ac:chgData name="PRINCE RAJ" userId="e1455a3a1a780a10" providerId="Windows Live" clId="Web-{F84FD074-1F24-2444-696C-488E73F4943B}" dt="2025-07-26T11:47:56.356" v="80" actId="14100"/>
          <ac:picMkLst>
            <pc:docMk/>
            <pc:sldMk cId="1194960682" sldId="261"/>
            <ac:picMk id="10" creationId="{149B5D51-B6BA-EBC6-5DD3-9CDA42946DEB}"/>
          </ac:picMkLst>
        </pc:picChg>
        <pc:picChg chg="add mod">
          <ac:chgData name="PRINCE RAJ" userId="e1455a3a1a780a10" providerId="Windows Live" clId="Web-{F84FD074-1F24-2444-696C-488E73F4943B}" dt="2025-07-26T11:53:01.603" v="89" actId="1076"/>
          <ac:picMkLst>
            <pc:docMk/>
            <pc:sldMk cId="1194960682" sldId="261"/>
            <ac:picMk id="11" creationId="{7DA59F20-1BED-1220-99A3-78B62B883311}"/>
          </ac:picMkLst>
        </pc:picChg>
        <pc:cxnChg chg="del">
          <ac:chgData name="PRINCE RAJ" userId="e1455a3a1a780a10" providerId="Windows Live" clId="Web-{F84FD074-1F24-2444-696C-488E73F4943B}" dt="2025-07-26T11:27:39.200" v="1"/>
          <ac:cxnSpMkLst>
            <pc:docMk/>
            <pc:sldMk cId="1194960682" sldId="261"/>
            <ac:cxnSpMk id="18" creationId="{118E06E4-607B-144B-382B-AD3D06B1EE8C}"/>
          </ac:cxnSpMkLst>
        </pc:cxnChg>
      </pc:sldChg>
      <pc:sldChg chg="delSp del">
        <pc:chgData name="PRINCE RAJ" userId="e1455a3a1a780a10" providerId="Windows Live" clId="Web-{F84FD074-1F24-2444-696C-488E73F4943B}" dt="2025-07-26T14:47:24.957" v="573"/>
        <pc:sldMkLst>
          <pc:docMk/>
          <pc:sldMk cId="2470777166" sldId="263"/>
        </pc:sldMkLst>
        <pc:picChg chg="del">
          <ac:chgData name="PRINCE RAJ" userId="e1455a3a1a780a10" providerId="Windows Live" clId="Web-{F84FD074-1F24-2444-696C-488E73F4943B}" dt="2025-07-26T14:46:47.987" v="572"/>
          <ac:picMkLst>
            <pc:docMk/>
            <pc:sldMk cId="2470777166" sldId="263"/>
            <ac:picMk id="4" creationId="{51FACE5D-B64B-2B04-A8A0-CE60AD7D3D44}"/>
          </ac:picMkLst>
        </pc:picChg>
      </pc:sldChg>
      <pc:sldChg chg="addSp delSp modSp mod setBg modClrScheme chgLayout">
        <pc:chgData name="PRINCE RAJ" userId="e1455a3a1a780a10" providerId="Windows Live" clId="Web-{F84FD074-1F24-2444-696C-488E73F4943B}" dt="2025-07-26T13:03:36.913" v="319" actId="1076"/>
        <pc:sldMkLst>
          <pc:docMk/>
          <pc:sldMk cId="351367852" sldId="273"/>
        </pc:sldMkLst>
        <pc:spChg chg="add mod">
          <ac:chgData name="PRINCE RAJ" userId="e1455a3a1a780a10" providerId="Windows Live" clId="Web-{F84FD074-1F24-2444-696C-488E73F4943B}" dt="2025-07-26T11:59:55.200" v="99" actId="1076"/>
          <ac:spMkLst>
            <pc:docMk/>
            <pc:sldMk cId="351367852" sldId="273"/>
            <ac:spMk id="2" creationId="{4D37A140-0583-3400-C4D3-E88EBE805B72}"/>
          </ac:spMkLst>
        </pc:spChg>
        <pc:spChg chg="add mod">
          <ac:chgData name="PRINCE RAJ" userId="e1455a3a1a780a10" providerId="Windows Live" clId="Web-{F84FD074-1F24-2444-696C-488E73F4943B}" dt="2025-07-26T12:01:21.359" v="107" actId="1076"/>
          <ac:spMkLst>
            <pc:docMk/>
            <pc:sldMk cId="351367852" sldId="273"/>
            <ac:spMk id="3" creationId="{5BB4C2CE-81A8-3BF2-AC95-EF7642567D7E}"/>
          </ac:spMkLst>
        </pc:spChg>
        <pc:graphicFrameChg chg="add del mod modGraphic">
          <ac:chgData name="PRINCE RAJ" userId="e1455a3a1a780a10" providerId="Windows Live" clId="Web-{F84FD074-1F24-2444-696C-488E73F4943B}" dt="2025-07-26T12:11:31.298" v="122"/>
          <ac:graphicFrameMkLst>
            <pc:docMk/>
            <pc:sldMk cId="351367852" sldId="273"/>
            <ac:graphicFrameMk id="5" creationId="{4125EA16-EA3D-97A0-7D35-F785280A9D95}"/>
          </ac:graphicFrameMkLst>
        </pc:graphicFrameChg>
        <pc:graphicFrameChg chg="add mod modGraphic">
          <ac:chgData name="PRINCE RAJ" userId="e1455a3a1a780a10" providerId="Windows Live" clId="Web-{F84FD074-1F24-2444-696C-488E73F4943B}" dt="2025-07-26T13:03:36.913" v="319" actId="1076"/>
          <ac:graphicFrameMkLst>
            <pc:docMk/>
            <pc:sldMk cId="351367852" sldId="273"/>
            <ac:graphicFrameMk id="22" creationId="{7C67FE57-1A16-D8AE-CC55-32B308F53CE5}"/>
          </ac:graphicFrameMkLst>
        </pc:graphicFrameChg>
        <pc:picChg chg="add del mod">
          <ac:chgData name="PRINCE RAJ" userId="e1455a3a1a780a10" providerId="Windows Live" clId="Web-{F84FD074-1F24-2444-696C-488E73F4943B}" dt="2025-07-26T12:09:42.757" v="113"/>
          <ac:picMkLst>
            <pc:docMk/>
            <pc:sldMk cId="351367852" sldId="273"/>
            <ac:picMk id="4" creationId="{A03E29EC-D1A1-0913-728D-7B5826F34F96}"/>
          </ac:picMkLst>
        </pc:picChg>
      </pc:sldChg>
      <pc:sldChg chg="mod setBg">
        <pc:chgData name="PRINCE RAJ" userId="e1455a3a1a780a10" providerId="Windows Live" clId="Web-{F84FD074-1F24-2444-696C-488E73F4943B}" dt="2025-07-26T15:12:59.919" v="653"/>
        <pc:sldMkLst>
          <pc:docMk/>
          <pc:sldMk cId="1611502683" sldId="282"/>
        </pc:sldMkLst>
      </pc:sldChg>
      <pc:sldChg chg="addSp delSp modSp new mod setBg">
        <pc:chgData name="PRINCE RAJ" userId="e1455a3a1a780a10" providerId="Windows Live" clId="Web-{F84FD074-1F24-2444-696C-488E73F4943B}" dt="2025-07-26T14:38:03.415" v="531"/>
        <pc:sldMkLst>
          <pc:docMk/>
          <pc:sldMk cId="92689475" sldId="283"/>
        </pc:sldMkLst>
        <pc:spChg chg="mod">
          <ac:chgData name="PRINCE RAJ" userId="e1455a3a1a780a10" providerId="Windows Live" clId="Web-{F84FD074-1F24-2444-696C-488E73F4943B}" dt="2025-07-26T14:02:51.557" v="326" actId="1076"/>
          <ac:spMkLst>
            <pc:docMk/>
            <pc:sldMk cId="92689475" sldId="283"/>
            <ac:spMk id="2" creationId="{4E632FAE-B783-DADD-C309-A9D624EBAE66}"/>
          </ac:spMkLst>
        </pc:spChg>
        <pc:spChg chg="del">
          <ac:chgData name="PRINCE RAJ" userId="e1455a3a1a780a10" providerId="Windows Live" clId="Web-{F84FD074-1F24-2444-696C-488E73F4943B}" dt="2025-07-26T14:02:59.917" v="327"/>
          <ac:spMkLst>
            <pc:docMk/>
            <pc:sldMk cId="92689475" sldId="283"/>
            <ac:spMk id="3" creationId="{6484D38B-73D7-E6C8-6AF4-46C67CA3D9BF}"/>
          </ac:spMkLst>
        </pc:spChg>
        <pc:spChg chg="add mod topLvl">
          <ac:chgData name="PRINCE RAJ" userId="e1455a3a1a780a10" providerId="Windows Live" clId="Web-{F84FD074-1F24-2444-696C-488E73F4943B}" dt="2025-07-26T14:37:35.117" v="529"/>
          <ac:spMkLst>
            <pc:docMk/>
            <pc:sldMk cId="92689475" sldId="283"/>
            <ac:spMk id="4" creationId="{2818C4E3-91A8-3E62-E5C8-C7F89B2095B9}"/>
          </ac:spMkLst>
        </pc:spChg>
        <pc:grpChg chg="add del topLvl">
          <ac:chgData name="PRINCE RAJ" userId="e1455a3a1a780a10" providerId="Windows Live" clId="Web-{F84FD074-1F24-2444-696C-488E73F4943B}" dt="2025-07-26T14:37:51.227" v="530"/>
          <ac:grpSpMkLst>
            <pc:docMk/>
            <pc:sldMk cId="92689475" sldId="283"/>
            <ac:grpSpMk id="9" creationId="{73357C4D-6EDE-2C27-E9CE-92C004B7B2F6}"/>
          </ac:grpSpMkLst>
        </pc:grpChg>
        <pc:grpChg chg="add del mod">
          <ac:chgData name="PRINCE RAJ" userId="e1455a3a1a780a10" providerId="Windows Live" clId="Web-{F84FD074-1F24-2444-696C-488E73F4943B}" dt="2025-07-26T14:13:20.852" v="382"/>
          <ac:grpSpMkLst>
            <pc:docMk/>
            <pc:sldMk cId="92689475" sldId="283"/>
            <ac:grpSpMk id="10" creationId="{B2B6F0FB-39A7-BFAC-E7A2-41D982BDEEEC}"/>
          </ac:grpSpMkLst>
        </pc:grpChg>
        <pc:grpChg chg="add del">
          <ac:chgData name="PRINCE RAJ" userId="e1455a3a1a780a10" providerId="Windows Live" clId="Web-{F84FD074-1F24-2444-696C-488E73F4943B}" dt="2025-07-26T14:37:35.117" v="529"/>
          <ac:grpSpMkLst>
            <pc:docMk/>
            <pc:sldMk cId="92689475" sldId="283"/>
            <ac:grpSpMk id="11" creationId="{8E4EB2DB-E19E-62D3-1BF5-4C9CB56FE7DF}"/>
          </ac:grpSpMkLst>
        </pc:grpChg>
        <pc:grpChg chg="add">
          <ac:chgData name="PRINCE RAJ" userId="e1455a3a1a780a10" providerId="Windows Live" clId="Web-{F84FD074-1F24-2444-696C-488E73F4943B}" dt="2025-07-26T14:38:03.415" v="531"/>
          <ac:grpSpMkLst>
            <pc:docMk/>
            <pc:sldMk cId="92689475" sldId="283"/>
            <ac:grpSpMk id="12" creationId="{99A37475-C6E9-EFE4-60CD-70276C1BF298}"/>
          </ac:grpSpMkLst>
        </pc:grpChg>
        <pc:picChg chg="add del mod">
          <ac:chgData name="PRINCE RAJ" userId="e1455a3a1a780a10" providerId="Windows Live" clId="Web-{F84FD074-1F24-2444-696C-488E73F4943B}" dt="2025-07-26T14:07:34.037" v="352"/>
          <ac:picMkLst>
            <pc:docMk/>
            <pc:sldMk cId="92689475" sldId="283"/>
            <ac:picMk id="5" creationId="{77AA33C2-B76F-13B4-B681-E8DA2707BB81}"/>
          </ac:picMkLst>
        </pc:picChg>
        <pc:picChg chg="add del mod">
          <ac:chgData name="PRINCE RAJ" userId="e1455a3a1a780a10" providerId="Windows Live" clId="Web-{F84FD074-1F24-2444-696C-488E73F4943B}" dt="2025-07-26T14:07:13.193" v="351"/>
          <ac:picMkLst>
            <pc:docMk/>
            <pc:sldMk cId="92689475" sldId="283"/>
            <ac:picMk id="6" creationId="{CEE19A0E-68B4-6132-46A9-B08F15363173}"/>
          </ac:picMkLst>
        </pc:picChg>
        <pc:picChg chg="add mod topLvl">
          <ac:chgData name="PRINCE RAJ" userId="e1455a3a1a780a10" providerId="Windows Live" clId="Web-{F84FD074-1F24-2444-696C-488E73F4943B}" dt="2025-07-26T14:37:51.227" v="530"/>
          <ac:picMkLst>
            <pc:docMk/>
            <pc:sldMk cId="92689475" sldId="283"/>
            <ac:picMk id="7" creationId="{2AFDEAD1-351D-39B8-EF1B-099196576EF6}"/>
          </ac:picMkLst>
        </pc:picChg>
        <pc:picChg chg="add mod topLvl">
          <ac:chgData name="PRINCE RAJ" userId="e1455a3a1a780a10" providerId="Windows Live" clId="Web-{F84FD074-1F24-2444-696C-488E73F4943B}" dt="2025-07-26T14:37:51.227" v="530"/>
          <ac:picMkLst>
            <pc:docMk/>
            <pc:sldMk cId="92689475" sldId="283"/>
            <ac:picMk id="8" creationId="{E407D235-8216-80B8-1017-3CCE096322AD}"/>
          </ac:picMkLst>
        </pc:picChg>
      </pc:sldChg>
      <pc:sldChg chg="addSp delSp modSp new del">
        <pc:chgData name="PRINCE RAJ" userId="e1455a3a1a780a10" providerId="Windows Live" clId="Web-{F84FD074-1F24-2444-696C-488E73F4943B}" dt="2025-07-26T12:38:02.610" v="314"/>
        <pc:sldMkLst>
          <pc:docMk/>
          <pc:sldMk cId="840510506" sldId="283"/>
        </pc:sldMkLst>
        <pc:spChg chg="del">
          <ac:chgData name="PRINCE RAJ" userId="e1455a3a1a780a10" providerId="Windows Live" clId="Web-{F84FD074-1F24-2444-696C-488E73F4943B}" dt="2025-07-26T12:09:46.383" v="114"/>
          <ac:spMkLst>
            <pc:docMk/>
            <pc:sldMk cId="840510506" sldId="283"/>
            <ac:spMk id="3" creationId="{29A4DB24-0370-ADF8-B688-742B6F879E61}"/>
          </ac:spMkLst>
        </pc:spChg>
        <pc:picChg chg="add mod ord">
          <ac:chgData name="PRINCE RAJ" userId="e1455a3a1a780a10" providerId="Windows Live" clId="Web-{F84FD074-1F24-2444-696C-488E73F4943B}" dt="2025-07-26T12:10:14.024" v="120" actId="1076"/>
          <ac:picMkLst>
            <pc:docMk/>
            <pc:sldMk cId="840510506" sldId="283"/>
            <ac:picMk id="4" creationId="{E8AEDD26-E1FF-60CD-CB4C-0B461821DD64}"/>
          </ac:picMkLst>
        </pc:picChg>
      </pc:sldChg>
      <pc:sldChg chg="addSp delSp modSp new mod ord setBg">
        <pc:chgData name="PRINCE RAJ" userId="e1455a3a1a780a10" providerId="Windows Live" clId="Web-{F84FD074-1F24-2444-696C-488E73F4943B}" dt="2025-07-26T14:30:34.350" v="516"/>
        <pc:sldMkLst>
          <pc:docMk/>
          <pc:sldMk cId="3343585250" sldId="284"/>
        </pc:sldMkLst>
        <pc:spChg chg="mod">
          <ac:chgData name="PRINCE RAJ" userId="e1455a3a1a780a10" providerId="Windows Live" clId="Web-{F84FD074-1F24-2444-696C-488E73F4943B}" dt="2025-07-26T14:19:53.477" v="396" actId="1076"/>
          <ac:spMkLst>
            <pc:docMk/>
            <pc:sldMk cId="3343585250" sldId="284"/>
            <ac:spMk id="2" creationId="{6E88E9EE-C305-AA12-C143-29A3B90D35E1}"/>
          </ac:spMkLst>
        </pc:spChg>
        <pc:spChg chg="del">
          <ac:chgData name="PRINCE RAJ" userId="e1455a3a1a780a10" providerId="Windows Live" clId="Web-{F84FD074-1F24-2444-696C-488E73F4943B}" dt="2025-07-26T14:20:18.275" v="397"/>
          <ac:spMkLst>
            <pc:docMk/>
            <pc:sldMk cId="3343585250" sldId="284"/>
            <ac:spMk id="3" creationId="{5D16895E-1EB1-47BD-25AA-238ECCE76FE4}"/>
          </ac:spMkLst>
        </pc:spChg>
        <pc:spChg chg="add mod">
          <ac:chgData name="PRINCE RAJ" userId="e1455a3a1a780a10" providerId="Windows Live" clId="Web-{F84FD074-1F24-2444-696C-488E73F4943B}" dt="2025-07-26T14:26:59.811" v="463" actId="1076"/>
          <ac:spMkLst>
            <pc:docMk/>
            <pc:sldMk cId="3343585250" sldId="284"/>
            <ac:spMk id="6" creationId="{5C26E06F-6BA0-DBBF-F47E-A76CFD49157B}"/>
          </ac:spMkLst>
        </pc:spChg>
        <pc:spChg chg="add mod">
          <ac:chgData name="PRINCE RAJ" userId="e1455a3a1a780a10" providerId="Windows Live" clId="Web-{F84FD074-1F24-2444-696C-488E73F4943B}" dt="2025-07-26T14:30:11.959" v="514" actId="20577"/>
          <ac:spMkLst>
            <pc:docMk/>
            <pc:sldMk cId="3343585250" sldId="284"/>
            <ac:spMk id="7" creationId="{B7635ABF-88A3-E38F-F1C5-DBE07C257FE2}"/>
          </ac:spMkLst>
        </pc:spChg>
        <pc:grpChg chg="add">
          <ac:chgData name="PRINCE RAJ" userId="e1455a3a1a780a10" providerId="Windows Live" clId="Web-{F84FD074-1F24-2444-696C-488E73F4943B}" dt="2025-07-26T14:30:24.850" v="515"/>
          <ac:grpSpMkLst>
            <pc:docMk/>
            <pc:sldMk cId="3343585250" sldId="284"/>
            <ac:grpSpMk id="11" creationId="{358D697F-3621-F896-29CA-B42DD380D238}"/>
          </ac:grpSpMkLst>
        </pc:grpChg>
        <pc:grpChg chg="add">
          <ac:chgData name="PRINCE RAJ" userId="e1455a3a1a780a10" providerId="Windows Live" clId="Web-{F84FD074-1F24-2444-696C-488E73F4943B}" dt="2025-07-26T14:30:34.350" v="516"/>
          <ac:grpSpMkLst>
            <pc:docMk/>
            <pc:sldMk cId="3343585250" sldId="284"/>
            <ac:grpSpMk id="12" creationId="{16CB8960-4C4D-27E3-F2B7-C89D88443B28}"/>
          </ac:grpSpMkLst>
        </pc:grpChg>
        <pc:picChg chg="add mod">
          <ac:chgData name="PRINCE RAJ" userId="e1455a3a1a780a10" providerId="Windows Live" clId="Web-{F84FD074-1F24-2444-696C-488E73F4943B}" dt="2025-07-26T14:23:04.906" v="419" actId="1076"/>
          <ac:picMkLst>
            <pc:docMk/>
            <pc:sldMk cId="3343585250" sldId="284"/>
            <ac:picMk id="4" creationId="{233BF054-ECB8-8BC4-FD7C-F995346C9855}"/>
          </ac:picMkLst>
        </pc:picChg>
        <pc:picChg chg="add mod">
          <ac:chgData name="PRINCE RAJ" userId="e1455a3a1a780a10" providerId="Windows Live" clId="Web-{F84FD074-1F24-2444-696C-488E73F4943B}" dt="2025-07-26T14:28:31.392" v="489" actId="1076"/>
          <ac:picMkLst>
            <pc:docMk/>
            <pc:sldMk cId="3343585250" sldId="284"/>
            <ac:picMk id="5" creationId="{04E512F8-004F-9C9E-F488-DB571DB65D50}"/>
          </ac:picMkLst>
        </pc:picChg>
        <pc:picChg chg="add del mod">
          <ac:chgData name="PRINCE RAJ" userId="e1455a3a1a780a10" providerId="Windows Live" clId="Web-{F84FD074-1F24-2444-696C-488E73F4943B}" dt="2025-07-26T14:25:33.149" v="437"/>
          <ac:picMkLst>
            <pc:docMk/>
            <pc:sldMk cId="3343585250" sldId="284"/>
            <ac:picMk id="8" creationId="{693DF979-34CC-8D1C-B498-7401D390C49D}"/>
          </ac:picMkLst>
        </pc:picChg>
        <pc:picChg chg="add mod">
          <ac:chgData name="PRINCE RAJ" userId="e1455a3a1a780a10" providerId="Windows Live" clId="Web-{F84FD074-1F24-2444-696C-488E73F4943B}" dt="2025-07-26T14:29:53.083" v="511" actId="1076"/>
          <ac:picMkLst>
            <pc:docMk/>
            <pc:sldMk cId="3343585250" sldId="284"/>
            <ac:picMk id="9" creationId="{462DF21E-3B98-73A6-1D4C-6E7B3678EC7A}"/>
          </ac:picMkLst>
        </pc:picChg>
        <pc:picChg chg="add mod">
          <ac:chgData name="PRINCE RAJ" userId="e1455a3a1a780a10" providerId="Windows Live" clId="Web-{F84FD074-1F24-2444-696C-488E73F4943B}" dt="2025-07-26T14:26:55.732" v="462" actId="14100"/>
          <ac:picMkLst>
            <pc:docMk/>
            <pc:sldMk cId="3343585250" sldId="284"/>
            <ac:picMk id="10" creationId="{CD437764-7A4F-08BA-D26B-D566B2B548DE}"/>
          </ac:picMkLst>
        </pc:picChg>
      </pc:sldChg>
      <pc:sldChg chg="modSp new mod setBg">
        <pc:chgData name="PRINCE RAJ" userId="e1455a3a1a780a10" providerId="Windows Live" clId="Web-{F84FD074-1F24-2444-696C-488E73F4943B}" dt="2025-07-26T14:42:55.707" v="571"/>
        <pc:sldMkLst>
          <pc:docMk/>
          <pc:sldMk cId="81776309" sldId="285"/>
        </pc:sldMkLst>
        <pc:spChg chg="mod">
          <ac:chgData name="PRINCE RAJ" userId="e1455a3a1a780a10" providerId="Windows Live" clId="Web-{F84FD074-1F24-2444-696C-488E73F4943B}" dt="2025-07-26T14:40:33.436" v="542" actId="1076"/>
          <ac:spMkLst>
            <pc:docMk/>
            <pc:sldMk cId="81776309" sldId="285"/>
            <ac:spMk id="2" creationId="{BD06582E-2C8F-9FA6-EED6-5432121D7844}"/>
          </ac:spMkLst>
        </pc:spChg>
        <pc:spChg chg="mod">
          <ac:chgData name="PRINCE RAJ" userId="e1455a3a1a780a10" providerId="Windows Live" clId="Web-{F84FD074-1F24-2444-696C-488E73F4943B}" dt="2025-07-26T14:42:46.066" v="570" actId="14100"/>
          <ac:spMkLst>
            <pc:docMk/>
            <pc:sldMk cId="81776309" sldId="285"/>
            <ac:spMk id="3" creationId="{7C75F469-1879-4965-B203-B6C3185395C4}"/>
          </ac:spMkLst>
        </pc:spChg>
      </pc:sldChg>
      <pc:sldChg chg="addSp delSp modSp new mod ord setBg">
        <pc:chgData name="PRINCE RAJ" userId="e1455a3a1a780a10" providerId="Windows Live" clId="Web-{F84FD074-1F24-2444-696C-488E73F4943B}" dt="2025-07-26T15:03:17.283" v="643" actId="20577"/>
        <pc:sldMkLst>
          <pc:docMk/>
          <pc:sldMk cId="4146059384" sldId="286"/>
        </pc:sldMkLst>
        <pc:spChg chg="mod">
          <ac:chgData name="PRINCE RAJ" userId="e1455a3a1a780a10" providerId="Windows Live" clId="Web-{F84FD074-1F24-2444-696C-488E73F4943B}" dt="2025-07-26T14:48:01.693" v="582" actId="1076"/>
          <ac:spMkLst>
            <pc:docMk/>
            <pc:sldMk cId="4146059384" sldId="286"/>
            <ac:spMk id="2" creationId="{A53F94BB-3896-8442-E0A3-ECA4A8AF7A3E}"/>
          </ac:spMkLst>
        </pc:spChg>
        <pc:spChg chg="mod">
          <ac:chgData name="PRINCE RAJ" userId="e1455a3a1a780a10" providerId="Windows Live" clId="Web-{F84FD074-1F24-2444-696C-488E73F4943B}" dt="2025-07-26T15:03:17.283" v="643" actId="20577"/>
          <ac:spMkLst>
            <pc:docMk/>
            <pc:sldMk cId="4146059384" sldId="286"/>
            <ac:spMk id="3" creationId="{E7792A57-90B0-411D-2B9A-2BE0450A1AB7}"/>
          </ac:spMkLst>
        </pc:spChg>
        <pc:spChg chg="add mod">
          <ac:chgData name="PRINCE RAJ" userId="e1455a3a1a780a10" providerId="Windows Live" clId="Web-{F84FD074-1F24-2444-696C-488E73F4943B}" dt="2025-07-26T15:01:02.559" v="634" actId="1076"/>
          <ac:spMkLst>
            <pc:docMk/>
            <pc:sldMk cId="4146059384" sldId="286"/>
            <ac:spMk id="6" creationId="{2EE5D411-4A18-4397-4DCA-49B2D07E1DF5}"/>
          </ac:spMkLst>
        </pc:spChg>
        <pc:picChg chg="add del mod">
          <ac:chgData name="PRINCE RAJ" userId="e1455a3a1a780a10" providerId="Windows Live" clId="Web-{F84FD074-1F24-2444-696C-488E73F4943B}" dt="2025-07-26T14:50:11.653" v="591"/>
          <ac:picMkLst>
            <pc:docMk/>
            <pc:sldMk cId="4146059384" sldId="286"/>
            <ac:picMk id="4" creationId="{07F786B5-950D-6E34-B786-5DFE8D3184C2}"/>
          </ac:picMkLst>
        </pc:picChg>
        <pc:picChg chg="add mod">
          <ac:chgData name="PRINCE RAJ" userId="e1455a3a1a780a10" providerId="Windows Live" clId="Web-{F84FD074-1F24-2444-696C-488E73F4943B}" dt="2025-07-26T14:59:07.658" v="614" actId="1076"/>
          <ac:picMkLst>
            <pc:docMk/>
            <pc:sldMk cId="4146059384" sldId="286"/>
            <ac:picMk id="5" creationId="{FA674285-77C0-2398-6CEA-1E3115B2CF5F}"/>
          </ac:picMkLst>
        </pc:picChg>
        <pc:picChg chg="add mod">
          <ac:chgData name="PRINCE RAJ" userId="e1455a3a1a780a10" providerId="Windows Live" clId="Web-{F84FD074-1F24-2444-696C-488E73F4943B}" dt="2025-07-26T15:00:46.902" v="633" actId="1076"/>
          <ac:picMkLst>
            <pc:docMk/>
            <pc:sldMk cId="4146059384" sldId="286"/>
            <ac:picMk id="7" creationId="{4E748740-42F4-8EA6-2CB9-296F9E5AD52E}"/>
          </ac:picMkLst>
        </pc:picChg>
      </pc:sldChg>
      <pc:sldChg chg="delSp modSp new">
        <pc:chgData name="PRINCE RAJ" userId="e1455a3a1a780a10" providerId="Windows Live" clId="Web-{F84FD074-1F24-2444-696C-488E73F4943B}" dt="2025-07-26T15:04:23.208" v="651"/>
        <pc:sldMkLst>
          <pc:docMk/>
          <pc:sldMk cId="2438697227" sldId="287"/>
        </pc:sldMkLst>
        <pc:spChg chg="mod">
          <ac:chgData name="PRINCE RAJ" userId="e1455a3a1a780a10" providerId="Windows Live" clId="Web-{F84FD074-1F24-2444-696C-488E73F4943B}" dt="2025-07-26T15:04:16.895" v="650" actId="1076"/>
          <ac:spMkLst>
            <pc:docMk/>
            <pc:sldMk cId="2438697227" sldId="287"/>
            <ac:spMk id="2" creationId="{31063067-B1EE-67EE-0194-A639E3326CA1}"/>
          </ac:spMkLst>
        </pc:spChg>
        <pc:spChg chg="del">
          <ac:chgData name="PRINCE RAJ" userId="e1455a3a1a780a10" providerId="Windows Live" clId="Web-{F84FD074-1F24-2444-696C-488E73F4943B}" dt="2025-07-26T15:04:23.208" v="651"/>
          <ac:spMkLst>
            <pc:docMk/>
            <pc:sldMk cId="2438697227" sldId="287"/>
            <ac:spMk id="3" creationId="{A8D69988-7544-08BB-27A8-721C0143F2C4}"/>
          </ac:spMkLst>
        </pc:spChg>
      </pc:sldChg>
    </pc:docChg>
  </pc:docChgLst>
  <pc:docChgLst>
    <pc:chgData name="PRINCE RAJ" userId="e1455a3a1a780a10" providerId="Windows Live" clId="Web-{9BF1D3D6-39A5-4F6A-80A3-3027BD4B41A4}"/>
    <pc:docChg chg="addSld modSld addMainMaster delMainMaster">
      <pc:chgData name="PRINCE RAJ" userId="e1455a3a1a780a10" providerId="Windows Live" clId="Web-{9BF1D3D6-39A5-4F6A-80A3-3027BD4B41A4}" dt="2025-07-25T17:01:23.708" v="89"/>
      <pc:docMkLst>
        <pc:docMk/>
      </pc:docMkLst>
      <pc:sldChg chg="addSp delSp modSp mod setBg modClrScheme setClrOvrMap chgLayout">
        <pc:chgData name="PRINCE RAJ" userId="e1455a3a1a780a10" providerId="Windows Live" clId="Web-{9BF1D3D6-39A5-4F6A-80A3-3027BD4B41A4}" dt="2025-07-25T16:57:47.856" v="79" actId="1076"/>
        <pc:sldMkLst>
          <pc:docMk/>
          <pc:sldMk cId="109857222" sldId="256"/>
        </pc:sldMkLst>
        <pc:spChg chg="del">
          <ac:chgData name="PRINCE RAJ" userId="e1455a3a1a780a10" providerId="Windows Live" clId="Web-{9BF1D3D6-39A5-4F6A-80A3-3027BD4B41A4}" dt="2025-07-25T16:43:35.215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PRINCE RAJ" userId="e1455a3a1a780a10" providerId="Windows Live" clId="Web-{9BF1D3D6-39A5-4F6A-80A3-3027BD4B41A4}" dt="2025-07-25T16:43:38.512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PRINCE RAJ" userId="e1455a3a1a780a10" providerId="Windows Live" clId="Web-{9BF1D3D6-39A5-4F6A-80A3-3027BD4B41A4}" dt="2025-07-25T16:57:47.856" v="79" actId="1076"/>
          <ac:spMkLst>
            <pc:docMk/>
            <pc:sldMk cId="109857222" sldId="256"/>
            <ac:spMk id="6" creationId="{44C90811-62A7-0BF3-6794-E16DF4EDE040}"/>
          </ac:spMkLst>
        </pc:spChg>
        <pc:spChg chg="add del">
          <ac:chgData name="PRINCE RAJ" userId="e1455a3a1a780a10" providerId="Windows Live" clId="Web-{9BF1D3D6-39A5-4F6A-80A3-3027BD4B41A4}" dt="2025-07-25T16:46:54.645" v="4"/>
          <ac:spMkLst>
            <pc:docMk/>
            <pc:sldMk cId="109857222" sldId="256"/>
            <ac:spMk id="9" creationId="{5D9FC6AC-4A12-4825-8ABE-0732B8EF4D16}"/>
          </ac:spMkLst>
        </pc:spChg>
        <pc:spChg chg="add del">
          <ac:chgData name="PRINCE RAJ" userId="e1455a3a1a780a10" providerId="Windows Live" clId="Web-{9BF1D3D6-39A5-4F6A-80A3-3027BD4B41A4}" dt="2025-07-25T16:50:21.980" v="39"/>
          <ac:spMkLst>
            <pc:docMk/>
            <pc:sldMk cId="109857222" sldId="256"/>
            <ac:spMk id="22" creationId="{42A4FC2C-047E-45A5-965D-8E1E3BF09BC6}"/>
          </ac:spMkLst>
        </pc:spChg>
        <pc:spChg chg="add del">
          <ac:chgData name="PRINCE RAJ" userId="e1455a3a1a780a10" providerId="Windows Live" clId="Web-{9BF1D3D6-39A5-4F6A-80A3-3027BD4B41A4}" dt="2025-07-25T16:48:30.992" v="14"/>
          <ac:spMkLst>
            <pc:docMk/>
            <pc:sldMk cId="109857222" sldId="256"/>
            <ac:spMk id="31" creationId="{B9C0E6AB-EAB6-41E0-9D49-369643E873A7}"/>
          </ac:spMkLst>
        </pc:spChg>
        <pc:spChg chg="add del">
          <ac:chgData name="PRINCE RAJ" userId="e1455a3a1a780a10" providerId="Windows Live" clId="Web-{9BF1D3D6-39A5-4F6A-80A3-3027BD4B41A4}" dt="2025-07-25T16:48:30.992" v="14"/>
          <ac:spMkLst>
            <pc:docMk/>
            <pc:sldMk cId="109857222" sldId="256"/>
            <ac:spMk id="33" creationId="{93C2720B-5BC4-43B4-8F8F-7D4AD6386D10}"/>
          </ac:spMkLst>
        </pc:spChg>
        <pc:spChg chg="add del">
          <ac:chgData name="PRINCE RAJ" userId="e1455a3a1a780a10" providerId="Windows Live" clId="Web-{9BF1D3D6-39A5-4F6A-80A3-3027BD4B41A4}" dt="2025-07-25T16:48:47.868" v="16"/>
          <ac:spMkLst>
            <pc:docMk/>
            <pc:sldMk cId="109857222" sldId="256"/>
            <ac:spMk id="39" creationId="{E20BB609-EF92-42DB-836C-0699A590B5CF}"/>
          </ac:spMkLst>
        </pc:spChg>
        <pc:spChg chg="add del">
          <ac:chgData name="PRINCE RAJ" userId="e1455a3a1a780a10" providerId="Windows Live" clId="Web-{9BF1D3D6-39A5-4F6A-80A3-3027BD4B41A4}" dt="2025-07-25T16:48:47.868" v="16"/>
          <ac:spMkLst>
            <pc:docMk/>
            <pc:sldMk cId="109857222" sldId="256"/>
            <ac:spMk id="40" creationId="{B2C335F7-F61C-4EB4-80F2-4B1438FE66BB}"/>
          </ac:spMkLst>
        </pc:spChg>
        <pc:spChg chg="add del">
          <ac:chgData name="PRINCE RAJ" userId="e1455a3a1a780a10" providerId="Windows Live" clId="Web-{9BF1D3D6-39A5-4F6A-80A3-3027BD4B41A4}" dt="2025-07-25T16:48:54.008" v="18"/>
          <ac:spMkLst>
            <pc:docMk/>
            <pc:sldMk cId="109857222" sldId="256"/>
            <ac:spMk id="42" creationId="{0BE66D35-6371-4809-9433-1EBF879150EC}"/>
          </ac:spMkLst>
        </pc:spChg>
        <pc:spChg chg="add del">
          <ac:chgData name="PRINCE RAJ" userId="e1455a3a1a780a10" providerId="Windows Live" clId="Web-{9BF1D3D6-39A5-4F6A-80A3-3027BD4B41A4}" dt="2025-07-25T16:48:54.008" v="18"/>
          <ac:spMkLst>
            <pc:docMk/>
            <pc:sldMk cId="109857222" sldId="256"/>
            <ac:spMk id="45" creationId="{72EF3F9A-9717-4ACB-A30D-96694842C4F7}"/>
          </ac:spMkLst>
        </pc:spChg>
        <pc:spChg chg="add del">
          <ac:chgData name="PRINCE RAJ" userId="e1455a3a1a780a10" providerId="Windows Live" clId="Web-{9BF1D3D6-39A5-4F6A-80A3-3027BD4B41A4}" dt="2025-07-25T16:49:07.181" v="20"/>
          <ac:spMkLst>
            <pc:docMk/>
            <pc:sldMk cId="109857222" sldId="256"/>
            <ac:spMk id="47" creationId="{FD57F13B-6973-4CE9-92F3-5EC476ED97B5}"/>
          </ac:spMkLst>
        </pc:spChg>
        <pc:spChg chg="add del">
          <ac:chgData name="PRINCE RAJ" userId="e1455a3a1a780a10" providerId="Windows Live" clId="Web-{9BF1D3D6-39A5-4F6A-80A3-3027BD4B41A4}" dt="2025-07-25T16:49:07.181" v="20"/>
          <ac:spMkLst>
            <pc:docMk/>
            <pc:sldMk cId="109857222" sldId="256"/>
            <ac:spMk id="48" creationId="{968B5335-D5FF-4145-97AC-3783A0DE47FD}"/>
          </ac:spMkLst>
        </pc:spChg>
        <pc:spChg chg="add del">
          <ac:chgData name="PRINCE RAJ" userId="e1455a3a1a780a10" providerId="Windows Live" clId="Web-{9BF1D3D6-39A5-4F6A-80A3-3027BD4B41A4}" dt="2025-07-25T16:49:07.181" v="20"/>
          <ac:spMkLst>
            <pc:docMk/>
            <pc:sldMk cId="109857222" sldId="256"/>
            <ac:spMk id="49" creationId="{0C1D0562-B987-4741-985E-3AADE1075E66}"/>
          </ac:spMkLst>
        </pc:spChg>
        <pc:spChg chg="add del">
          <ac:chgData name="PRINCE RAJ" userId="e1455a3a1a780a10" providerId="Windows Live" clId="Web-{9BF1D3D6-39A5-4F6A-80A3-3027BD4B41A4}" dt="2025-07-25T16:49:10.759" v="22"/>
          <ac:spMkLst>
            <pc:docMk/>
            <pc:sldMk cId="109857222" sldId="256"/>
            <ac:spMk id="51" creationId="{E20BB609-EF92-42DB-836C-0699A590B5CF}"/>
          </ac:spMkLst>
        </pc:spChg>
        <pc:spChg chg="add del">
          <ac:chgData name="PRINCE RAJ" userId="e1455a3a1a780a10" providerId="Windows Live" clId="Web-{9BF1D3D6-39A5-4F6A-80A3-3027BD4B41A4}" dt="2025-07-25T16:49:10.759" v="22"/>
          <ac:spMkLst>
            <pc:docMk/>
            <pc:sldMk cId="109857222" sldId="256"/>
            <ac:spMk id="52" creationId="{B2C335F7-F61C-4EB4-80F2-4B1438FE66BB}"/>
          </ac:spMkLst>
        </pc:spChg>
        <pc:spChg chg="add del">
          <ac:chgData name="PRINCE RAJ" userId="e1455a3a1a780a10" providerId="Windows Live" clId="Web-{9BF1D3D6-39A5-4F6A-80A3-3027BD4B41A4}" dt="2025-07-25T16:49:13.540" v="24"/>
          <ac:spMkLst>
            <pc:docMk/>
            <pc:sldMk cId="109857222" sldId="256"/>
            <ac:spMk id="55" creationId="{149F9F0F-FB8C-5565-247C-BDCC156B5CAF}"/>
          </ac:spMkLst>
        </pc:spChg>
        <pc:spChg chg="add del">
          <ac:chgData name="PRINCE RAJ" userId="e1455a3a1a780a10" providerId="Windows Live" clId="Web-{9BF1D3D6-39A5-4F6A-80A3-3027BD4B41A4}" dt="2025-07-25T16:49:13.540" v="24"/>
          <ac:spMkLst>
            <pc:docMk/>
            <pc:sldMk cId="109857222" sldId="256"/>
            <ac:spMk id="56" creationId="{ABA4FDDF-F59C-428B-8603-3A86D75931AB}"/>
          </ac:spMkLst>
        </pc:spChg>
        <pc:spChg chg="add del">
          <ac:chgData name="PRINCE RAJ" userId="e1455a3a1a780a10" providerId="Windows Live" clId="Web-{9BF1D3D6-39A5-4F6A-80A3-3027BD4B41A4}" dt="2025-07-25T16:49:21.275" v="26"/>
          <ac:spMkLst>
            <pc:docMk/>
            <pc:sldMk cId="109857222" sldId="256"/>
            <ac:spMk id="59" creationId="{E20BB609-EF92-42DB-836C-0699A590B5CF}"/>
          </ac:spMkLst>
        </pc:spChg>
        <pc:spChg chg="add del">
          <ac:chgData name="PRINCE RAJ" userId="e1455a3a1a780a10" providerId="Windows Live" clId="Web-{9BF1D3D6-39A5-4F6A-80A3-3027BD4B41A4}" dt="2025-07-25T16:49:21.275" v="26"/>
          <ac:spMkLst>
            <pc:docMk/>
            <pc:sldMk cId="109857222" sldId="256"/>
            <ac:spMk id="60" creationId="{B2C335F7-F61C-4EB4-80F2-4B1438FE66BB}"/>
          </ac:spMkLst>
        </pc:spChg>
        <pc:spChg chg="add del">
          <ac:chgData name="PRINCE RAJ" userId="e1455a3a1a780a10" providerId="Windows Live" clId="Web-{9BF1D3D6-39A5-4F6A-80A3-3027BD4B41A4}" dt="2025-07-25T16:49:35.104" v="28"/>
          <ac:spMkLst>
            <pc:docMk/>
            <pc:sldMk cId="109857222" sldId="256"/>
            <ac:spMk id="63" creationId="{149F9F0F-FB8C-5565-247C-BDCC156B5CAF}"/>
          </ac:spMkLst>
        </pc:spChg>
        <pc:spChg chg="add del">
          <ac:chgData name="PRINCE RAJ" userId="e1455a3a1a780a10" providerId="Windows Live" clId="Web-{9BF1D3D6-39A5-4F6A-80A3-3027BD4B41A4}" dt="2025-07-25T16:49:35.104" v="28"/>
          <ac:spMkLst>
            <pc:docMk/>
            <pc:sldMk cId="109857222" sldId="256"/>
            <ac:spMk id="64" creationId="{ABA4FDDF-F59C-428B-8603-3A86D75931AB}"/>
          </ac:spMkLst>
        </pc:spChg>
        <pc:spChg chg="add del">
          <ac:chgData name="PRINCE RAJ" userId="e1455a3a1a780a10" providerId="Windows Live" clId="Web-{9BF1D3D6-39A5-4F6A-80A3-3027BD4B41A4}" dt="2025-07-25T16:49:44.385" v="30"/>
          <ac:spMkLst>
            <pc:docMk/>
            <pc:sldMk cId="109857222" sldId="256"/>
            <ac:spMk id="67" creationId="{8FBA68A5-A7C7-4D91-AB95-6E0B6FFD8743}"/>
          </ac:spMkLst>
        </pc:spChg>
        <pc:spChg chg="add del">
          <ac:chgData name="PRINCE RAJ" userId="e1455a3a1a780a10" providerId="Windows Live" clId="Web-{9BF1D3D6-39A5-4F6A-80A3-3027BD4B41A4}" dt="2025-07-25T16:49:44.385" v="30"/>
          <ac:spMkLst>
            <pc:docMk/>
            <pc:sldMk cId="109857222" sldId="256"/>
            <ac:spMk id="68" creationId="{DA4051E3-92B2-42FC-BB3D-372E4A614439}"/>
          </ac:spMkLst>
        </pc:spChg>
        <pc:spChg chg="add del">
          <ac:chgData name="PRINCE RAJ" userId="e1455a3a1a780a10" providerId="Windows Live" clId="Web-{9BF1D3D6-39A5-4F6A-80A3-3027BD4B41A4}" dt="2025-07-25T16:49:44.385" v="30"/>
          <ac:spMkLst>
            <pc:docMk/>
            <pc:sldMk cId="109857222" sldId="256"/>
            <ac:spMk id="71" creationId="{E0F51E7E-0980-4671-8E08-F7E71D0DC6FB}"/>
          </ac:spMkLst>
        </pc:spChg>
        <pc:spChg chg="add del">
          <ac:chgData name="PRINCE RAJ" userId="e1455a3a1a780a10" providerId="Windows Live" clId="Web-{9BF1D3D6-39A5-4F6A-80A3-3027BD4B41A4}" dt="2025-07-25T16:49:44.385" v="30"/>
          <ac:spMkLst>
            <pc:docMk/>
            <pc:sldMk cId="109857222" sldId="256"/>
            <ac:spMk id="72" creationId="{495181ED-559D-4048-A0F3-C655473A2D83}"/>
          </ac:spMkLst>
        </pc:spChg>
        <pc:spChg chg="add del">
          <ac:chgData name="PRINCE RAJ" userId="e1455a3a1a780a10" providerId="Windows Live" clId="Web-{9BF1D3D6-39A5-4F6A-80A3-3027BD4B41A4}" dt="2025-07-25T16:49:44.385" v="30"/>
          <ac:spMkLst>
            <pc:docMk/>
            <pc:sldMk cId="109857222" sldId="256"/>
            <ac:spMk id="73" creationId="{2F40FB03-2487-4771-BE4C-7C9683E1264A}"/>
          </ac:spMkLst>
        </pc:spChg>
        <pc:spChg chg="add del">
          <ac:chgData name="PRINCE RAJ" userId="e1455a3a1a780a10" providerId="Windows Live" clId="Web-{9BF1D3D6-39A5-4F6A-80A3-3027BD4B41A4}" dt="2025-07-25T16:49:49.589" v="32"/>
          <ac:spMkLst>
            <pc:docMk/>
            <pc:sldMk cId="109857222" sldId="256"/>
            <ac:spMk id="76" creationId="{E20BB609-EF92-42DB-836C-0699A590B5CF}"/>
          </ac:spMkLst>
        </pc:spChg>
        <pc:spChg chg="add del">
          <ac:chgData name="PRINCE RAJ" userId="e1455a3a1a780a10" providerId="Windows Live" clId="Web-{9BF1D3D6-39A5-4F6A-80A3-3027BD4B41A4}" dt="2025-07-25T16:49:49.589" v="32"/>
          <ac:spMkLst>
            <pc:docMk/>
            <pc:sldMk cId="109857222" sldId="256"/>
            <ac:spMk id="77" creationId="{B2C335F7-F61C-4EB4-80F2-4B1438FE66BB}"/>
          </ac:spMkLst>
        </pc:spChg>
        <pc:spChg chg="add del">
          <ac:chgData name="PRINCE RAJ" userId="e1455a3a1a780a10" providerId="Windows Live" clId="Web-{9BF1D3D6-39A5-4F6A-80A3-3027BD4B41A4}" dt="2025-07-25T16:50:08.511" v="34"/>
          <ac:spMkLst>
            <pc:docMk/>
            <pc:sldMk cId="109857222" sldId="256"/>
            <ac:spMk id="79" creationId="{FD57F13B-6973-4CE9-92F3-5EC476ED97B5}"/>
          </ac:spMkLst>
        </pc:spChg>
        <pc:spChg chg="add del">
          <ac:chgData name="PRINCE RAJ" userId="e1455a3a1a780a10" providerId="Windows Live" clId="Web-{9BF1D3D6-39A5-4F6A-80A3-3027BD4B41A4}" dt="2025-07-25T16:50:08.511" v="34"/>
          <ac:spMkLst>
            <pc:docMk/>
            <pc:sldMk cId="109857222" sldId="256"/>
            <ac:spMk id="80" creationId="{968B5335-D5FF-4145-97AC-3783A0DE47FD}"/>
          </ac:spMkLst>
        </pc:spChg>
        <pc:spChg chg="add del">
          <ac:chgData name="PRINCE RAJ" userId="e1455a3a1a780a10" providerId="Windows Live" clId="Web-{9BF1D3D6-39A5-4F6A-80A3-3027BD4B41A4}" dt="2025-07-25T16:50:08.511" v="34"/>
          <ac:spMkLst>
            <pc:docMk/>
            <pc:sldMk cId="109857222" sldId="256"/>
            <ac:spMk id="81" creationId="{0C1D0562-B987-4741-985E-3AADE1075E66}"/>
          </ac:spMkLst>
        </pc:spChg>
        <pc:spChg chg="add del">
          <ac:chgData name="PRINCE RAJ" userId="e1455a3a1a780a10" providerId="Windows Live" clId="Web-{9BF1D3D6-39A5-4F6A-80A3-3027BD4B41A4}" dt="2025-07-25T16:50:14.621" v="36"/>
          <ac:spMkLst>
            <pc:docMk/>
            <pc:sldMk cId="109857222" sldId="256"/>
            <ac:spMk id="83" creationId="{C2329425-0083-BCD7-C8F1-24F1F98B7F03}"/>
          </ac:spMkLst>
        </pc:spChg>
        <pc:spChg chg="add del">
          <ac:chgData name="PRINCE RAJ" userId="e1455a3a1a780a10" providerId="Windows Live" clId="Web-{9BF1D3D6-39A5-4F6A-80A3-3027BD4B41A4}" dt="2025-07-25T16:50:14.621" v="36"/>
          <ac:spMkLst>
            <pc:docMk/>
            <pc:sldMk cId="109857222" sldId="256"/>
            <ac:spMk id="84" creationId="{5FFCE8CD-3FA1-5CD3-0A5E-DF1AE2370C83}"/>
          </ac:spMkLst>
        </pc:spChg>
        <pc:spChg chg="add del">
          <ac:chgData name="PRINCE RAJ" userId="e1455a3a1a780a10" providerId="Windows Live" clId="Web-{9BF1D3D6-39A5-4F6A-80A3-3027BD4B41A4}" dt="2025-07-25T16:50:21.934" v="38"/>
          <ac:spMkLst>
            <pc:docMk/>
            <pc:sldMk cId="109857222" sldId="256"/>
            <ac:spMk id="86" creationId="{280D3096-E106-FD85-BFC6-72357402FF48}"/>
          </ac:spMkLst>
        </pc:spChg>
        <pc:spChg chg="add">
          <ac:chgData name="PRINCE RAJ" userId="e1455a3a1a780a10" providerId="Windows Live" clId="Web-{9BF1D3D6-39A5-4F6A-80A3-3027BD4B41A4}" dt="2025-07-25T16:50:21.980" v="39"/>
          <ac:spMkLst>
            <pc:docMk/>
            <pc:sldMk cId="109857222" sldId="256"/>
            <ac:spMk id="89" creationId="{149F9F0F-FB8C-5565-247C-BDCC156B5CAF}"/>
          </ac:spMkLst>
        </pc:spChg>
        <pc:spChg chg="add">
          <ac:chgData name="PRINCE RAJ" userId="e1455a3a1a780a10" providerId="Windows Live" clId="Web-{9BF1D3D6-39A5-4F6A-80A3-3027BD4B41A4}" dt="2025-07-25T16:50:21.980" v="39"/>
          <ac:spMkLst>
            <pc:docMk/>
            <pc:sldMk cId="109857222" sldId="256"/>
            <ac:spMk id="90" creationId="{ABA4FDDF-F59C-428B-8603-3A86D75931AB}"/>
          </ac:spMkLst>
        </pc:spChg>
        <pc:grpChg chg="add del">
          <ac:chgData name="PRINCE RAJ" userId="e1455a3a1a780a10" providerId="Windows Live" clId="Web-{9BF1D3D6-39A5-4F6A-80A3-3027BD4B41A4}" dt="2025-07-25T16:47:00.832" v="6"/>
          <ac:grpSpMkLst>
            <pc:docMk/>
            <pc:sldMk cId="109857222" sldId="256"/>
            <ac:grpSpMk id="18" creationId="{63737881-458F-40AD-B72B-B57D267DC423}"/>
          </ac:grpSpMkLst>
        </pc:grpChg>
        <pc:grpChg chg="add del">
          <ac:chgData name="PRINCE RAJ" userId="e1455a3a1a780a10" providerId="Windows Live" clId="Web-{9BF1D3D6-39A5-4F6A-80A3-3027BD4B41A4}" dt="2025-07-25T16:47:03.676" v="8"/>
          <ac:grpSpMkLst>
            <pc:docMk/>
            <pc:sldMk cId="109857222" sldId="256"/>
            <ac:grpSpMk id="20" creationId="{723C66ED-DBBF-12CA-7F5E-813E0E7D036A}"/>
          </ac:grpSpMkLst>
        </pc:grpChg>
        <pc:grpChg chg="add del">
          <ac:chgData name="PRINCE RAJ" userId="e1455a3a1a780a10" providerId="Windows Live" clId="Web-{9BF1D3D6-39A5-4F6A-80A3-3027BD4B41A4}" dt="2025-07-25T16:48:54.008" v="18"/>
          <ac:grpSpMkLst>
            <pc:docMk/>
            <pc:sldMk cId="109857222" sldId="256"/>
            <ac:grpSpMk id="43" creationId="{2B8A9E92-EB96-45C2-A839-C9894782B802}"/>
          </ac:grpSpMkLst>
        </pc:grpChg>
        <pc:picChg chg="add del mod">
          <ac:chgData name="PRINCE RAJ" userId="e1455a3a1a780a10" providerId="Windows Live" clId="Web-{9BF1D3D6-39A5-4F6A-80A3-3027BD4B41A4}" dt="2025-07-25T16:48:06.335" v="11"/>
          <ac:picMkLst>
            <pc:docMk/>
            <pc:sldMk cId="109857222" sldId="256"/>
            <ac:picMk id="4" creationId="{41B2FBA9-DCA9-F466-45C7-BA09885EAC78}"/>
          </ac:picMkLst>
        </pc:picChg>
        <pc:picChg chg="add mod">
          <ac:chgData name="PRINCE RAJ" userId="e1455a3a1a780a10" providerId="Windows Live" clId="Web-{9BF1D3D6-39A5-4F6A-80A3-3027BD4B41A4}" dt="2025-07-25T16:50:21.980" v="39"/>
          <ac:picMkLst>
            <pc:docMk/>
            <pc:sldMk cId="109857222" sldId="256"/>
            <ac:picMk id="5" creationId="{0CB7CB96-705A-879E-FA3F-D683CA678ADC}"/>
          </ac:picMkLst>
        </pc:picChg>
        <pc:cxnChg chg="add del">
          <ac:chgData name="PRINCE RAJ" userId="e1455a3a1a780a10" providerId="Windows Live" clId="Web-{9BF1D3D6-39A5-4F6A-80A3-3027BD4B41A4}" dt="2025-07-25T16:48:30.992" v="14"/>
          <ac:cxnSpMkLst>
            <pc:docMk/>
            <pc:sldMk cId="109857222" sldId="256"/>
            <ac:cxnSpMk id="27" creationId="{F64F9B95-9045-48D2-B9F3-2927E98F54AA}"/>
          </ac:cxnSpMkLst>
        </pc:cxnChg>
        <pc:cxnChg chg="add del">
          <ac:chgData name="PRINCE RAJ" userId="e1455a3a1a780a10" providerId="Windows Live" clId="Web-{9BF1D3D6-39A5-4F6A-80A3-3027BD4B41A4}" dt="2025-07-25T16:48:30.992" v="14"/>
          <ac:cxnSpMkLst>
            <pc:docMk/>
            <pc:sldMk cId="109857222" sldId="256"/>
            <ac:cxnSpMk id="29" creationId="{085AA86F-6A4D-4BCB-A045-D992CDC2959B}"/>
          </ac:cxnSpMkLst>
        </pc:cxnChg>
        <pc:cxnChg chg="add del">
          <ac:chgData name="PRINCE RAJ" userId="e1455a3a1a780a10" providerId="Windows Live" clId="Web-{9BF1D3D6-39A5-4F6A-80A3-3027BD4B41A4}" dt="2025-07-25T16:48:30.992" v="14"/>
          <ac:cxnSpMkLst>
            <pc:docMk/>
            <pc:sldMk cId="109857222" sldId="256"/>
            <ac:cxnSpMk id="35" creationId="{F34F5BD6-1B3B-4B21-9901-8258D047A2D0}"/>
          </ac:cxnSpMkLst>
        </pc:cxnChg>
        <pc:cxnChg chg="add del">
          <ac:chgData name="PRINCE RAJ" userId="e1455a3a1a780a10" providerId="Windows Live" clId="Web-{9BF1D3D6-39A5-4F6A-80A3-3027BD4B41A4}" dt="2025-07-25T16:48:30.992" v="14"/>
          <ac:cxnSpMkLst>
            <pc:docMk/>
            <pc:sldMk cId="109857222" sldId="256"/>
            <ac:cxnSpMk id="37" creationId="{539E51F4-9F13-4C51-9CE0-0AEDA7FE33B9}"/>
          </ac:cxnSpMkLst>
        </pc:cxnChg>
        <pc:cxnChg chg="add del">
          <ac:chgData name="PRINCE RAJ" userId="e1455a3a1a780a10" providerId="Windows Live" clId="Web-{9BF1D3D6-39A5-4F6A-80A3-3027BD4B41A4}" dt="2025-07-25T16:49:13.540" v="24"/>
          <ac:cxnSpMkLst>
            <pc:docMk/>
            <pc:sldMk cId="109857222" sldId="256"/>
            <ac:cxnSpMk id="54" creationId="{118E06E4-607B-144B-382B-AD3D06B1EE8C}"/>
          </ac:cxnSpMkLst>
        </pc:cxnChg>
        <pc:cxnChg chg="add del">
          <ac:chgData name="PRINCE RAJ" userId="e1455a3a1a780a10" providerId="Windows Live" clId="Web-{9BF1D3D6-39A5-4F6A-80A3-3027BD4B41A4}" dt="2025-07-25T16:49:13.540" v="24"/>
          <ac:cxnSpMkLst>
            <pc:docMk/>
            <pc:sldMk cId="109857222" sldId="256"/>
            <ac:cxnSpMk id="57" creationId="{3EAD13EF-74FA-4D38-8F15-B51F09C96B35}"/>
          </ac:cxnSpMkLst>
        </pc:cxnChg>
        <pc:cxnChg chg="add del">
          <ac:chgData name="PRINCE RAJ" userId="e1455a3a1a780a10" providerId="Windows Live" clId="Web-{9BF1D3D6-39A5-4F6A-80A3-3027BD4B41A4}" dt="2025-07-25T16:49:35.104" v="28"/>
          <ac:cxnSpMkLst>
            <pc:docMk/>
            <pc:sldMk cId="109857222" sldId="256"/>
            <ac:cxnSpMk id="62" creationId="{118E06E4-607B-144B-382B-AD3D06B1EE8C}"/>
          </ac:cxnSpMkLst>
        </pc:cxnChg>
        <pc:cxnChg chg="add del">
          <ac:chgData name="PRINCE RAJ" userId="e1455a3a1a780a10" providerId="Windows Live" clId="Web-{9BF1D3D6-39A5-4F6A-80A3-3027BD4B41A4}" dt="2025-07-25T16:49:35.104" v="28"/>
          <ac:cxnSpMkLst>
            <pc:docMk/>
            <pc:sldMk cId="109857222" sldId="256"/>
            <ac:cxnSpMk id="65" creationId="{3EAD13EF-74FA-4D38-8F15-B51F09C96B35}"/>
          </ac:cxnSpMkLst>
        </pc:cxnChg>
        <pc:cxnChg chg="add del">
          <ac:chgData name="PRINCE RAJ" userId="e1455a3a1a780a10" providerId="Windows Live" clId="Web-{9BF1D3D6-39A5-4F6A-80A3-3027BD4B41A4}" dt="2025-07-25T16:49:44.385" v="30"/>
          <ac:cxnSpMkLst>
            <pc:docMk/>
            <pc:sldMk cId="109857222" sldId="256"/>
            <ac:cxnSpMk id="69" creationId="{3C425084-C97A-4C25-AE47-DDECF2DD3ABC}"/>
          </ac:cxnSpMkLst>
        </pc:cxnChg>
        <pc:cxnChg chg="add del">
          <ac:chgData name="PRINCE RAJ" userId="e1455a3a1a780a10" providerId="Windows Live" clId="Web-{9BF1D3D6-39A5-4F6A-80A3-3027BD4B41A4}" dt="2025-07-25T16:49:44.385" v="30"/>
          <ac:cxnSpMkLst>
            <pc:docMk/>
            <pc:sldMk cId="109857222" sldId="256"/>
            <ac:cxnSpMk id="70" creationId="{96A478A1-0B34-4F2B-88FA-CF47551E5DF9}"/>
          </ac:cxnSpMkLst>
        </pc:cxnChg>
        <pc:cxnChg chg="add del">
          <ac:chgData name="PRINCE RAJ" userId="e1455a3a1a780a10" providerId="Windows Live" clId="Web-{9BF1D3D6-39A5-4F6A-80A3-3027BD4B41A4}" dt="2025-07-25T16:49:44.385" v="30"/>
          <ac:cxnSpMkLst>
            <pc:docMk/>
            <pc:sldMk cId="109857222" sldId="256"/>
            <ac:cxnSpMk id="74" creationId="{96EAA0AE-B19C-4857-9460-1F6A32FCED54}"/>
          </ac:cxnSpMkLst>
        </pc:cxnChg>
        <pc:cxnChg chg="add">
          <ac:chgData name="PRINCE RAJ" userId="e1455a3a1a780a10" providerId="Windows Live" clId="Web-{9BF1D3D6-39A5-4F6A-80A3-3027BD4B41A4}" dt="2025-07-25T16:50:21.980" v="39"/>
          <ac:cxnSpMkLst>
            <pc:docMk/>
            <pc:sldMk cId="109857222" sldId="256"/>
            <ac:cxnSpMk id="88" creationId="{118E06E4-607B-144B-382B-AD3D06B1EE8C}"/>
          </ac:cxnSpMkLst>
        </pc:cxnChg>
        <pc:cxnChg chg="add">
          <ac:chgData name="PRINCE RAJ" userId="e1455a3a1a780a10" providerId="Windows Live" clId="Web-{9BF1D3D6-39A5-4F6A-80A3-3027BD4B41A4}" dt="2025-07-25T16:50:21.980" v="39"/>
          <ac:cxnSpMkLst>
            <pc:docMk/>
            <pc:sldMk cId="109857222" sldId="256"/>
            <ac:cxnSpMk id="91" creationId="{3EAD13EF-74FA-4D38-8F15-B51F09C96B35}"/>
          </ac:cxnSpMkLst>
        </pc:cxnChg>
      </pc:sldChg>
      <pc:sldChg chg="addSp delSp modSp new mod setBg modShow">
        <pc:chgData name="PRINCE RAJ" userId="e1455a3a1a780a10" providerId="Windows Live" clId="Web-{9BF1D3D6-39A5-4F6A-80A3-3027BD4B41A4}" dt="2025-07-25T17:01:23.708" v="89"/>
        <pc:sldMkLst>
          <pc:docMk/>
          <pc:sldMk cId="1468899423" sldId="257"/>
        </pc:sldMkLst>
        <pc:spChg chg="del mod">
          <ac:chgData name="PRINCE RAJ" userId="e1455a3a1a780a10" providerId="Windows Live" clId="Web-{9BF1D3D6-39A5-4F6A-80A3-3027BD4B41A4}" dt="2025-07-25T17:01:23.708" v="89"/>
          <ac:spMkLst>
            <pc:docMk/>
            <pc:sldMk cId="1468899423" sldId="257"/>
            <ac:spMk id="2" creationId="{1BFF07B5-6690-6A78-0A35-08E43E2F59E7}"/>
          </ac:spMkLst>
        </pc:spChg>
        <pc:spChg chg="add del">
          <ac:chgData name="PRINCE RAJ" userId="e1455a3a1a780a10" providerId="Windows Live" clId="Web-{9BF1D3D6-39A5-4F6A-80A3-3027BD4B41A4}" dt="2025-07-25T17:01:14.786" v="87"/>
          <ac:spMkLst>
            <pc:docMk/>
            <pc:sldMk cId="1468899423" sldId="257"/>
            <ac:spMk id="3" creationId="{AFDD7277-709D-1827-8F42-6BA4D0D85DCE}"/>
          </ac:spMkLst>
        </pc:spChg>
        <pc:spChg chg="add del">
          <ac:chgData name="PRINCE RAJ" userId="e1455a3a1a780a10" providerId="Windows Live" clId="Web-{9BF1D3D6-39A5-4F6A-80A3-3027BD4B41A4}" dt="2025-07-25T17:01:07.551" v="84"/>
          <ac:spMkLst>
            <pc:docMk/>
            <pc:sldMk cId="1468899423" sldId="257"/>
            <ac:spMk id="10" creationId="{19F9BF86-FE94-4517-B97D-026C7515E589}"/>
          </ac:spMkLst>
        </pc:spChg>
        <pc:spChg chg="add del">
          <ac:chgData name="PRINCE RAJ" userId="e1455a3a1a780a10" providerId="Windows Live" clId="Web-{9BF1D3D6-39A5-4F6A-80A3-3027BD4B41A4}" dt="2025-07-25T17:01:14.786" v="86"/>
          <ac:spMkLst>
            <pc:docMk/>
            <pc:sldMk cId="1468899423" sldId="257"/>
            <ac:spMk id="14" creationId="{1653AE3C-AC4F-907C-B473-B9A30D21506F}"/>
          </ac:spMkLst>
        </pc:spChg>
        <pc:spChg chg="add del">
          <ac:chgData name="PRINCE RAJ" userId="e1455a3a1a780a10" providerId="Windows Live" clId="Web-{9BF1D3D6-39A5-4F6A-80A3-3027BD4B41A4}" dt="2025-07-25T17:01:14.786" v="86"/>
          <ac:spMkLst>
            <pc:docMk/>
            <pc:sldMk cId="1468899423" sldId="257"/>
            <ac:spMk id="15" creationId="{AFDD7277-709D-1827-8F42-6BA4D0D85DCE}"/>
          </ac:spMkLst>
        </pc:spChg>
        <pc:spChg chg="add">
          <ac:chgData name="PRINCE RAJ" userId="e1455a3a1a780a10" providerId="Windows Live" clId="Web-{9BF1D3D6-39A5-4F6A-80A3-3027BD4B41A4}" dt="2025-07-25T17:01:14.786" v="87"/>
          <ac:spMkLst>
            <pc:docMk/>
            <pc:sldMk cId="1468899423" sldId="257"/>
            <ac:spMk id="17" creationId="{1653AE3C-AC4F-907C-B473-B9A30D21506F}"/>
          </ac:spMkLst>
        </pc:spChg>
        <pc:spChg chg="add del">
          <ac:chgData name="PRINCE RAJ" userId="e1455a3a1a780a10" providerId="Windows Live" clId="Web-{9BF1D3D6-39A5-4F6A-80A3-3027BD4B41A4}" dt="2025-07-25T17:01:20.567" v="88"/>
          <ac:spMkLst>
            <pc:docMk/>
            <pc:sldMk cId="1468899423" sldId="257"/>
            <ac:spMk id="18" creationId="{AFDD7277-709D-1827-8F42-6BA4D0D85DCE}"/>
          </ac:spMkLst>
        </pc:spChg>
        <pc:cxnChg chg="add del">
          <ac:chgData name="PRINCE RAJ" userId="e1455a3a1a780a10" providerId="Windows Live" clId="Web-{9BF1D3D6-39A5-4F6A-80A3-3027BD4B41A4}" dt="2025-07-25T17:01:07.551" v="84"/>
          <ac:cxnSpMkLst>
            <pc:docMk/>
            <pc:sldMk cId="1468899423" sldId="257"/>
            <ac:cxnSpMk id="8" creationId="{118E06E4-607B-144B-382B-AD3D06B1EE8C}"/>
          </ac:cxnSpMkLst>
        </pc:cxnChg>
        <pc:cxnChg chg="add del">
          <ac:chgData name="PRINCE RAJ" userId="e1455a3a1a780a10" providerId="Windows Live" clId="Web-{9BF1D3D6-39A5-4F6A-80A3-3027BD4B41A4}" dt="2025-07-25T17:01:07.551" v="84"/>
          <ac:cxnSpMkLst>
            <pc:docMk/>
            <pc:sldMk cId="1468899423" sldId="257"/>
            <ac:cxnSpMk id="12" creationId="{5E10C1D6-7EDE-467F-89EA-E0244EB62381}"/>
          </ac:cxnSpMkLst>
        </pc:cxnChg>
      </pc:sldChg>
      <pc:sldMasterChg chg="add del addSldLayout delSldLayout">
        <pc:chgData name="PRINCE RAJ" userId="e1455a3a1a780a10" providerId="Windows Live" clId="Web-{9BF1D3D6-39A5-4F6A-80A3-3027BD4B41A4}" dt="2025-07-25T16:50:21.980" v="39"/>
        <pc:sldMasterMkLst>
          <pc:docMk/>
          <pc:sldMasterMk cId="2460954070" sldId="2147483660"/>
        </pc:sldMasterMkLst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PRINCE RAJ" userId="e1455a3a1a780a10" providerId="Windows Live" clId="Web-{9BF1D3D6-39A5-4F6A-80A3-3027BD4B41A4}" dt="2025-07-25T16:49:10.759" v="22"/>
        <pc:sldMasterMkLst>
          <pc:docMk/>
          <pc:sldMasterMk cId="1639101399" sldId="2147483672"/>
        </pc:sldMasterMkLst>
        <pc:sldLayoutChg chg="add del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2093323981" sldId="2147483673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3125208785" sldId="2147483674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2137998644" sldId="2147483675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3727093048" sldId="2147483676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3363856352" sldId="2147483677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1130920605" sldId="2147483678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970051195" sldId="2147483679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1118651357" sldId="2147483680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2032280899" sldId="2147483681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527370890" sldId="2147483682"/>
          </pc:sldLayoutMkLst>
        </pc:sldLayoutChg>
        <pc:sldLayoutChg chg="add del replId">
          <pc:chgData name="PRINCE RAJ" userId="e1455a3a1a780a10" providerId="Windows Live" clId="Web-{9BF1D3D6-39A5-4F6A-80A3-3027BD4B41A4}" dt="2025-07-25T16:49:10.759" v="22"/>
          <pc:sldLayoutMkLst>
            <pc:docMk/>
            <pc:sldMasterMk cId="1639101399" sldId="2147483672"/>
            <pc:sldLayoutMk cId="1138852951" sldId="2147483683"/>
          </pc:sldLayoutMkLst>
        </pc:sldLayoutChg>
      </pc:sldMasterChg>
      <pc:sldMasterChg chg="add del replId addSldLayout delSldLayout">
        <pc:chgData name="PRINCE RAJ" userId="e1455a3a1a780a10" providerId="Windows Live" clId="Web-{9BF1D3D6-39A5-4F6A-80A3-3027BD4B41A4}" dt="2025-07-25T16:50:21.934" v="38"/>
        <pc:sldMasterMkLst>
          <pc:docMk/>
          <pc:sldMasterMk cId="2320874515" sldId="2147483672"/>
        </pc:sldMasterMkLst>
        <pc:sldLayoutChg chg="add del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3885041208" sldId="2147483673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615852922" sldId="2147483674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4293987554" sldId="2147483675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4040100907" sldId="2147483676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687589920" sldId="2147483677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2800928400" sldId="2147483678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4091225460" sldId="2147483679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2624358798" sldId="2147483680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1394391264" sldId="2147483681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466810259" sldId="2147483682"/>
          </pc:sldLayoutMkLst>
        </pc:sldLayoutChg>
        <pc:sldLayoutChg chg="add del replId">
          <pc:chgData name="PRINCE RAJ" userId="e1455a3a1a780a10" providerId="Windows Live" clId="Web-{9BF1D3D6-39A5-4F6A-80A3-3027BD4B41A4}" dt="2025-07-25T16:50:21.934" v="38"/>
          <pc:sldLayoutMkLst>
            <pc:docMk/>
            <pc:sldMasterMk cId="2320874515" sldId="2147483672"/>
            <pc:sldLayoutMk cId="1895344346" sldId="2147483683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50:21.980" v="39"/>
        <pc:sldMasterMkLst>
          <pc:docMk/>
          <pc:sldMasterMk cId="4229890843" sldId="2147483685"/>
        </pc:sldMasterMkLst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1461265327" sldId="2147483674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2759891349" sldId="2147483675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1767495091" sldId="2147483676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2048997250" sldId="2147483677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2970003180" sldId="2147483678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1765371290" sldId="2147483679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1126143301" sldId="2147483680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2747054861" sldId="2147483681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1540993528" sldId="2147483682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3659196849" sldId="2147483683"/>
          </pc:sldLayoutMkLst>
        </pc:sldLayoutChg>
        <pc:sldLayoutChg chg="add del">
          <pc:chgData name="PRINCE RAJ" userId="e1455a3a1a780a10" providerId="Windows Live" clId="Web-{9BF1D3D6-39A5-4F6A-80A3-3027BD4B41A4}" dt="2025-07-25T16:50:21.980" v="39"/>
          <pc:sldLayoutMkLst>
            <pc:docMk/>
            <pc:sldMasterMk cId="4229890843" sldId="2147483685"/>
            <pc:sldLayoutMk cId="3585898641" sldId="2147483684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48:30.992" v="14"/>
        <pc:sldMasterMkLst>
          <pc:docMk/>
          <pc:sldMasterMk cId="2186929418" sldId="2147483698"/>
        </pc:sldMasterMkLst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2460413920" sldId="2147483687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2197087513" sldId="2147483688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2378467204" sldId="2147483689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2633402360" sldId="2147483690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1993454190" sldId="2147483691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301077228" sldId="2147483692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4108988685" sldId="2147483693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4214315515" sldId="2147483694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963241436" sldId="2147483695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4083376405" sldId="2147483696"/>
          </pc:sldLayoutMkLst>
        </pc:sldLayoutChg>
        <pc:sldLayoutChg chg="add del">
          <pc:chgData name="PRINCE RAJ" userId="e1455a3a1a780a10" providerId="Windows Live" clId="Web-{9BF1D3D6-39A5-4F6A-80A3-3027BD4B41A4}" dt="2025-07-25T16:48:30.992" v="14"/>
          <pc:sldLayoutMkLst>
            <pc:docMk/>
            <pc:sldMasterMk cId="2186929418" sldId="2147483698"/>
            <pc:sldLayoutMk cId="3714636484" sldId="2147483697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50:08.511" v="34"/>
        <pc:sldMasterMkLst>
          <pc:docMk/>
          <pc:sldMasterMk cId="2577646201" sldId="2147483724"/>
        </pc:sldMasterMkLst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4111081954" sldId="2147483713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597986967" sldId="2147483714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3975117275" sldId="2147483715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3552973758" sldId="2147483716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1359986215" sldId="2147483717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1476521823" sldId="2147483718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1153584914" sldId="2147483719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266747227" sldId="2147483720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2168139568" sldId="2147483721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1776763380" sldId="2147483722"/>
          </pc:sldLayoutMkLst>
        </pc:sldLayoutChg>
        <pc:sldLayoutChg chg="add del">
          <pc:chgData name="PRINCE RAJ" userId="e1455a3a1a780a10" providerId="Windows Live" clId="Web-{9BF1D3D6-39A5-4F6A-80A3-3027BD4B41A4}" dt="2025-07-25T16:50:08.511" v="34"/>
          <pc:sldLayoutMkLst>
            <pc:docMk/>
            <pc:sldMasterMk cId="2577646201" sldId="2147483724"/>
            <pc:sldLayoutMk cId="1609132076" sldId="2147483723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50:14.621" v="36"/>
        <pc:sldMasterMkLst>
          <pc:docMk/>
          <pc:sldMasterMk cId="383706152" sldId="2147483737"/>
        </pc:sldMasterMkLst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697348380" sldId="2147483726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3450287459" sldId="2147483727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627608881" sldId="2147483728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1291103157" sldId="2147483729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2713897823" sldId="2147483730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788937657" sldId="2147483731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3661169977" sldId="2147483732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178075136" sldId="2147483733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4013285392" sldId="2147483734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1304664699" sldId="2147483735"/>
          </pc:sldLayoutMkLst>
        </pc:sldLayoutChg>
        <pc:sldLayoutChg chg="add del">
          <pc:chgData name="PRINCE RAJ" userId="e1455a3a1a780a10" providerId="Windows Live" clId="Web-{9BF1D3D6-39A5-4F6A-80A3-3027BD4B41A4}" dt="2025-07-25T16:50:14.621" v="36"/>
          <pc:sldLayoutMkLst>
            <pc:docMk/>
            <pc:sldMasterMk cId="383706152" sldId="2147483737"/>
            <pc:sldLayoutMk cId="3884648493" sldId="2147483736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48:54.008" v="18"/>
        <pc:sldMasterMkLst>
          <pc:docMk/>
          <pc:sldMasterMk cId="3143630908" sldId="2147483750"/>
        </pc:sldMasterMkLst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2853933925" sldId="2147483739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3961171685" sldId="2147483740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755895903" sldId="2147483741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877982977" sldId="2147483742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3592299832" sldId="2147483743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3787981544" sldId="2147483744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3174783058" sldId="2147483745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255175768" sldId="2147483746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2041764968" sldId="2147483747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2524278115" sldId="2147483748"/>
          </pc:sldLayoutMkLst>
        </pc:sldLayoutChg>
        <pc:sldLayoutChg chg="add del">
          <pc:chgData name="PRINCE RAJ" userId="e1455a3a1a780a10" providerId="Windows Live" clId="Web-{9BF1D3D6-39A5-4F6A-80A3-3027BD4B41A4}" dt="2025-07-25T16:48:54.008" v="18"/>
          <pc:sldLayoutMkLst>
            <pc:docMk/>
            <pc:sldMasterMk cId="3143630908" sldId="2147483750"/>
            <pc:sldLayoutMk cId="2369070159" sldId="2147483749"/>
          </pc:sldLayoutMkLst>
        </pc:sldLayoutChg>
      </pc:sldMasterChg>
      <pc:sldMasterChg chg="add del addSldLayout delSldLayout">
        <pc:chgData name="PRINCE RAJ" userId="e1455a3a1a780a10" providerId="Windows Live" clId="Web-{9BF1D3D6-39A5-4F6A-80A3-3027BD4B41A4}" dt="2025-07-25T16:49:44.385" v="30"/>
        <pc:sldMasterMkLst>
          <pc:docMk/>
          <pc:sldMasterMk cId="53379329" sldId="2147483763"/>
        </pc:sldMasterMkLst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2234190382" sldId="2147483752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2036940543" sldId="2147483753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505268717" sldId="2147483754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678002313" sldId="2147483755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1204775494" sldId="2147483756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3190723648" sldId="2147483757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815654946" sldId="2147483758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2551559435" sldId="2147483759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2600069892" sldId="2147483760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4074524101" sldId="2147483761"/>
          </pc:sldLayoutMkLst>
        </pc:sldLayoutChg>
        <pc:sldLayoutChg chg="add del">
          <pc:chgData name="PRINCE RAJ" userId="e1455a3a1a780a10" providerId="Windows Live" clId="Web-{9BF1D3D6-39A5-4F6A-80A3-3027BD4B41A4}" dt="2025-07-25T16:49:44.385" v="30"/>
          <pc:sldLayoutMkLst>
            <pc:docMk/>
            <pc:sldMasterMk cId="53379329" sldId="2147483763"/>
            <pc:sldLayoutMk cId="1738017745" sldId="2147483762"/>
          </pc:sldLayoutMkLst>
        </pc:sldLayoutChg>
      </pc:sldMasterChg>
    </pc:docChg>
  </pc:docChgLst>
  <pc:docChgLst>
    <pc:chgData name="PRINCE RAJ" userId="e1455a3a1a780a10" providerId="Windows Live" clId="Web-{D52900A9-E212-64F8-B2F6-063A50443463}"/>
    <pc:docChg chg="addSld delSld modSld">
      <pc:chgData name="PRINCE RAJ" userId="e1455a3a1a780a10" providerId="Windows Live" clId="Web-{D52900A9-E212-64F8-B2F6-063A50443463}" dt="2025-07-26T19:19:47.325" v="179"/>
      <pc:docMkLst>
        <pc:docMk/>
      </pc:docMkLst>
      <pc:sldChg chg="modSp">
        <pc:chgData name="PRINCE RAJ" userId="e1455a3a1a780a10" providerId="Windows Live" clId="Web-{D52900A9-E212-64F8-B2F6-063A50443463}" dt="2025-07-26T19:06:26.307" v="166" actId="20577"/>
        <pc:sldMkLst>
          <pc:docMk/>
          <pc:sldMk cId="3343585250" sldId="284"/>
        </pc:sldMkLst>
        <pc:spChg chg="mod">
          <ac:chgData name="PRINCE RAJ" userId="e1455a3a1a780a10" providerId="Windows Live" clId="Web-{D52900A9-E212-64F8-B2F6-063A50443463}" dt="2025-07-26T19:06:26.307" v="166" actId="20577"/>
          <ac:spMkLst>
            <pc:docMk/>
            <pc:sldMk cId="3343585250" sldId="284"/>
            <ac:spMk id="7" creationId="{B7635ABF-88A3-E38F-F1C5-DBE07C257FE2}"/>
          </ac:spMkLst>
        </pc:spChg>
      </pc:sldChg>
      <pc:sldChg chg="modSp">
        <pc:chgData name="PRINCE RAJ" userId="e1455a3a1a780a10" providerId="Windows Live" clId="Web-{D52900A9-E212-64F8-B2F6-063A50443463}" dt="2025-07-26T18:24:14.046" v="8" actId="1076"/>
        <pc:sldMkLst>
          <pc:docMk/>
          <pc:sldMk cId="1972701088" sldId="290"/>
        </pc:sldMkLst>
        <pc:spChg chg="mod">
          <ac:chgData name="PRINCE RAJ" userId="e1455a3a1a780a10" providerId="Windows Live" clId="Web-{D52900A9-E212-64F8-B2F6-063A50443463}" dt="2025-07-26T18:24:14.046" v="8" actId="1076"/>
          <ac:spMkLst>
            <pc:docMk/>
            <pc:sldMk cId="1972701088" sldId="290"/>
            <ac:spMk id="4" creationId="{FF87AA8D-C306-C9F6-BE11-319FF0BF92F7}"/>
          </ac:spMkLst>
        </pc:spChg>
        <pc:picChg chg="mod">
          <ac:chgData name="PRINCE RAJ" userId="e1455a3a1a780a10" providerId="Windows Live" clId="Web-{D52900A9-E212-64F8-B2F6-063A50443463}" dt="2025-07-26T18:23:56.406" v="6" actId="1076"/>
          <ac:picMkLst>
            <pc:docMk/>
            <pc:sldMk cId="1972701088" sldId="290"/>
            <ac:picMk id="5" creationId="{10F2CEEB-E446-E985-5081-CCFC6BEE5B3B}"/>
          </ac:picMkLst>
        </pc:picChg>
      </pc:sldChg>
      <pc:sldChg chg="modSp new mod setBg">
        <pc:chgData name="PRINCE RAJ" userId="e1455a3a1a780a10" providerId="Windows Live" clId="Web-{D52900A9-E212-64F8-B2F6-063A50443463}" dt="2025-07-26T18:45:42.630" v="53" actId="14100"/>
        <pc:sldMkLst>
          <pc:docMk/>
          <pc:sldMk cId="2292487222" sldId="291"/>
        </pc:sldMkLst>
        <pc:spChg chg="mod">
          <ac:chgData name="PRINCE RAJ" userId="e1455a3a1a780a10" providerId="Windows Live" clId="Web-{D52900A9-E212-64F8-B2F6-063A50443463}" dt="2025-07-26T18:30:22.280" v="16" actId="1076"/>
          <ac:spMkLst>
            <pc:docMk/>
            <pc:sldMk cId="2292487222" sldId="291"/>
            <ac:spMk id="2" creationId="{B8F8F595-C2C5-2752-FBDE-7E5439E8611D}"/>
          </ac:spMkLst>
        </pc:spChg>
        <pc:spChg chg="mod">
          <ac:chgData name="PRINCE RAJ" userId="e1455a3a1a780a10" providerId="Windows Live" clId="Web-{D52900A9-E212-64F8-B2F6-063A50443463}" dt="2025-07-26T18:45:42.630" v="53" actId="14100"/>
          <ac:spMkLst>
            <pc:docMk/>
            <pc:sldMk cId="2292487222" sldId="291"/>
            <ac:spMk id="3" creationId="{41234BD2-1CA0-0F98-E53D-C2ED751032AB}"/>
          </ac:spMkLst>
        </pc:spChg>
      </pc:sldChg>
      <pc:sldChg chg="addSp modSp new mod setBg">
        <pc:chgData name="PRINCE RAJ" userId="e1455a3a1a780a10" providerId="Windows Live" clId="Web-{D52900A9-E212-64F8-B2F6-063A50443463}" dt="2025-07-26T18:59:36.884" v="128" actId="1076"/>
        <pc:sldMkLst>
          <pc:docMk/>
          <pc:sldMk cId="3862634804" sldId="292"/>
        </pc:sldMkLst>
        <pc:spChg chg="mod">
          <ac:chgData name="PRINCE RAJ" userId="e1455a3a1a780a10" providerId="Windows Live" clId="Web-{D52900A9-E212-64F8-B2F6-063A50443463}" dt="2025-07-26T18:58:49.710" v="124" actId="20577"/>
          <ac:spMkLst>
            <pc:docMk/>
            <pc:sldMk cId="3862634804" sldId="292"/>
            <ac:spMk id="2" creationId="{9070EDC2-547C-1EFF-9643-EF75643557D7}"/>
          </ac:spMkLst>
        </pc:spChg>
        <pc:spChg chg="mod">
          <ac:chgData name="PRINCE RAJ" userId="e1455a3a1a780a10" providerId="Windows Live" clId="Web-{D52900A9-E212-64F8-B2F6-063A50443463}" dt="2025-07-26T18:59:36.884" v="128" actId="1076"/>
          <ac:spMkLst>
            <pc:docMk/>
            <pc:sldMk cId="3862634804" sldId="292"/>
            <ac:spMk id="3" creationId="{15DD9CF4-84EF-3FE7-B679-B0A842C17EB0}"/>
          </ac:spMkLst>
        </pc:spChg>
        <pc:spChg chg="add mod">
          <ac:chgData name="PRINCE RAJ" userId="e1455a3a1a780a10" providerId="Windows Live" clId="Web-{D52900A9-E212-64F8-B2F6-063A50443463}" dt="2025-07-26T18:58:58.603" v="125" actId="20577"/>
          <ac:spMkLst>
            <pc:docMk/>
            <pc:sldMk cId="3862634804" sldId="292"/>
            <ac:spMk id="4" creationId="{F9B212E7-1DA5-D96C-F79D-73E7865C30F2}"/>
          </ac:spMkLst>
        </pc:spChg>
        <pc:spChg chg="add mod">
          <ac:chgData name="PRINCE RAJ" userId="e1455a3a1a780a10" providerId="Windows Live" clId="Web-{D52900A9-E212-64F8-B2F6-063A50443463}" dt="2025-07-26T18:59:09.978" v="127" actId="20577"/>
          <ac:spMkLst>
            <pc:docMk/>
            <pc:sldMk cId="3862634804" sldId="292"/>
            <ac:spMk id="5" creationId="{778A97D6-D215-305D-E204-BBB3AB9C7684}"/>
          </ac:spMkLst>
        </pc:spChg>
      </pc:sldChg>
      <pc:sldChg chg="modSp new mod setBg">
        <pc:chgData name="PRINCE RAJ" userId="e1455a3a1a780a10" providerId="Windows Live" clId="Web-{D52900A9-E212-64F8-B2F6-063A50443463}" dt="2025-07-26T19:09:45.623" v="168"/>
        <pc:sldMkLst>
          <pc:docMk/>
          <pc:sldMk cId="3523527670" sldId="293"/>
        </pc:sldMkLst>
        <pc:spChg chg="mod">
          <ac:chgData name="PRINCE RAJ" userId="e1455a3a1a780a10" providerId="Windows Live" clId="Web-{D52900A9-E212-64F8-B2F6-063A50443463}" dt="2025-07-26T19:01:17.119" v="135" actId="1076"/>
          <ac:spMkLst>
            <pc:docMk/>
            <pc:sldMk cId="3523527670" sldId="293"/>
            <ac:spMk id="2" creationId="{19793D0E-0AE5-5626-0950-2977C6FE8054}"/>
          </ac:spMkLst>
        </pc:spChg>
        <pc:spChg chg="mod">
          <ac:chgData name="PRINCE RAJ" userId="e1455a3a1a780a10" providerId="Windows Live" clId="Web-{D52900A9-E212-64F8-B2F6-063A50443463}" dt="2025-07-26T19:02:47.228" v="162" actId="14100"/>
          <ac:spMkLst>
            <pc:docMk/>
            <pc:sldMk cId="3523527670" sldId="293"/>
            <ac:spMk id="3" creationId="{B57CA9BE-AD35-3FF3-A4D2-61B298A2E4C3}"/>
          </ac:spMkLst>
        </pc:spChg>
      </pc:sldChg>
      <pc:sldChg chg="new mod setBg modShow">
        <pc:chgData name="PRINCE RAJ" userId="e1455a3a1a780a10" providerId="Windows Live" clId="Web-{D52900A9-E212-64F8-B2F6-063A50443463}" dt="2025-07-26T19:19:47.325" v="179"/>
        <pc:sldMkLst>
          <pc:docMk/>
          <pc:sldMk cId="4218149300" sldId="294"/>
        </pc:sldMkLst>
      </pc:sldChg>
      <pc:sldChg chg="new del">
        <pc:chgData name="PRINCE RAJ" userId="e1455a3a1a780a10" providerId="Windows Live" clId="Web-{D52900A9-E212-64F8-B2F6-063A50443463}" dt="2025-07-26T19:19:11.887" v="174"/>
        <pc:sldMkLst>
          <pc:docMk/>
          <pc:sldMk cId="2576328253" sldId="295"/>
        </pc:sldMkLst>
      </pc:sldChg>
      <pc:sldChg chg="new del">
        <pc:chgData name="PRINCE RAJ" userId="e1455a3a1a780a10" providerId="Windows Live" clId="Web-{D52900A9-E212-64F8-B2F6-063A50443463}" dt="2025-07-26T19:19:11.387" v="173"/>
        <pc:sldMkLst>
          <pc:docMk/>
          <pc:sldMk cId="2528662136" sldId="29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6E1E19-27EC-4936-97D7-BBCC907FA8E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39483AC2-8B0D-42F9-A0AB-1CBD5BEEC6BD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2400" b="1">
              <a:latin typeface="PMingLiU-ExtB"/>
              <a:ea typeface="+mn-ea"/>
              <a:cs typeface="+mn-cs"/>
            </a:rPr>
            <a:t>I built a machine learning system that classifies human mood into Bad, Neutral, or Good using activity patterns and emotional signals like stress, energy, and intensity.</a:t>
          </a:r>
        </a:p>
      </dgm:t>
    </dgm:pt>
    <dgm:pt modelId="{90CCAB22-3FBA-452C-98CC-E803F644A4E2}" type="parTrans" cxnId="{DB541EBB-72AB-4E71-A197-F154D40D434A}">
      <dgm:prSet/>
      <dgm:spPr/>
      <dgm:t>
        <a:bodyPr/>
        <a:lstStyle/>
        <a:p>
          <a:endParaRPr lang="en-US"/>
        </a:p>
      </dgm:t>
    </dgm:pt>
    <dgm:pt modelId="{9047E673-4203-4F31-8E22-5568679DDAEF}" type="sibTrans" cxnId="{DB541EBB-72AB-4E71-A197-F154D40D434A}">
      <dgm:prSet/>
      <dgm:spPr/>
      <dgm:t>
        <a:bodyPr/>
        <a:lstStyle/>
        <a:p>
          <a:endParaRPr lang="en-US"/>
        </a:p>
      </dgm:t>
    </dgm:pt>
    <dgm:pt modelId="{00EC97F4-060C-40C4-9C0A-892B7F6C963B}">
      <dgm:prSet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2800" b="1">
              <a:latin typeface="PMingLiU-ExtB"/>
              <a:ea typeface="+mn-ea"/>
              <a:cs typeface="+mn-cs"/>
            </a:rPr>
            <a:t>The vision: A future where mood-aware AI supports wellness, mental health, and productivity. Embed mood intelligence into smart devices, apps, wearables.</a:t>
          </a:r>
        </a:p>
      </dgm:t>
    </dgm:pt>
    <dgm:pt modelId="{60AC7008-6219-4118-8B61-EB7AA2CFA767}" type="parTrans" cxnId="{29AB2EE2-8B01-4AA8-AA3D-6E78587443E1}">
      <dgm:prSet/>
      <dgm:spPr/>
      <dgm:t>
        <a:bodyPr/>
        <a:lstStyle/>
        <a:p>
          <a:endParaRPr lang="en-US"/>
        </a:p>
      </dgm:t>
    </dgm:pt>
    <dgm:pt modelId="{981AD545-14EA-46E6-845F-CFAE6AFC91B7}" type="sibTrans" cxnId="{29AB2EE2-8B01-4AA8-AA3D-6E78587443E1}">
      <dgm:prSet/>
      <dgm:spPr/>
      <dgm:t>
        <a:bodyPr/>
        <a:lstStyle/>
        <a:p>
          <a:endParaRPr lang="en-US"/>
        </a:p>
      </dgm:t>
    </dgm:pt>
    <dgm:pt modelId="{B9A84885-59EB-4EBE-A43F-692C7005D4F8}" type="pres">
      <dgm:prSet presAssocID="{456E1E19-27EC-4936-97D7-BBCC907FA8E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EFAFB5-F366-4636-80A1-3097DF6D61F2}" type="pres">
      <dgm:prSet presAssocID="{39483AC2-8B0D-42F9-A0AB-1CBD5BEEC6BD}" presName="hierRoot1" presStyleCnt="0"/>
      <dgm:spPr/>
    </dgm:pt>
    <dgm:pt modelId="{448DCC99-FDC9-42A1-BE27-C56D994FABB9}" type="pres">
      <dgm:prSet presAssocID="{39483AC2-8B0D-42F9-A0AB-1CBD5BEEC6BD}" presName="composite" presStyleCnt="0"/>
      <dgm:spPr/>
    </dgm:pt>
    <dgm:pt modelId="{39A9F823-0598-4702-B65C-2AE5828F1AD9}" type="pres">
      <dgm:prSet presAssocID="{39483AC2-8B0D-42F9-A0AB-1CBD5BEEC6BD}" presName="background" presStyleLbl="node0" presStyleIdx="0" presStyleCnt="2"/>
      <dgm:spPr/>
    </dgm:pt>
    <dgm:pt modelId="{A3938407-956C-490F-9E8A-E0E5C47D159D}" type="pres">
      <dgm:prSet presAssocID="{39483AC2-8B0D-42F9-A0AB-1CBD5BEEC6BD}" presName="text" presStyleLbl="fgAcc0" presStyleIdx="0" presStyleCnt="2">
        <dgm:presLayoutVars>
          <dgm:chPref val="3"/>
        </dgm:presLayoutVars>
      </dgm:prSet>
      <dgm:spPr/>
    </dgm:pt>
    <dgm:pt modelId="{D7AA5636-817B-491A-B4BF-A414E881D5E8}" type="pres">
      <dgm:prSet presAssocID="{39483AC2-8B0D-42F9-A0AB-1CBD5BEEC6BD}" presName="hierChild2" presStyleCnt="0"/>
      <dgm:spPr/>
    </dgm:pt>
    <dgm:pt modelId="{FECFD3AE-301B-4E60-B86B-CD8A2A067B19}" type="pres">
      <dgm:prSet presAssocID="{00EC97F4-060C-40C4-9C0A-892B7F6C963B}" presName="hierRoot1" presStyleCnt="0"/>
      <dgm:spPr/>
    </dgm:pt>
    <dgm:pt modelId="{D6774599-5177-456F-9F05-B3686FEC543D}" type="pres">
      <dgm:prSet presAssocID="{00EC97F4-060C-40C4-9C0A-892B7F6C963B}" presName="composite" presStyleCnt="0"/>
      <dgm:spPr/>
    </dgm:pt>
    <dgm:pt modelId="{FCB0495B-1610-4DFA-AA8C-215A039E7C25}" type="pres">
      <dgm:prSet presAssocID="{00EC97F4-060C-40C4-9C0A-892B7F6C963B}" presName="background" presStyleLbl="node0" presStyleIdx="1" presStyleCnt="2"/>
      <dgm:spPr/>
    </dgm:pt>
    <dgm:pt modelId="{5E6B2D7E-6C29-4CD8-B398-146009673FE7}" type="pres">
      <dgm:prSet presAssocID="{00EC97F4-060C-40C4-9C0A-892B7F6C963B}" presName="text" presStyleLbl="fgAcc0" presStyleIdx="1" presStyleCnt="2">
        <dgm:presLayoutVars>
          <dgm:chPref val="3"/>
        </dgm:presLayoutVars>
      </dgm:prSet>
      <dgm:spPr/>
    </dgm:pt>
    <dgm:pt modelId="{55662BC8-A843-4F17-9368-C0604E806016}" type="pres">
      <dgm:prSet presAssocID="{00EC97F4-060C-40C4-9C0A-892B7F6C963B}" presName="hierChild2" presStyleCnt="0"/>
      <dgm:spPr/>
    </dgm:pt>
  </dgm:ptLst>
  <dgm:cxnLst>
    <dgm:cxn modelId="{A6092F40-BAE1-4395-BBCB-2B28286F8A4B}" type="presOf" srcId="{456E1E19-27EC-4936-97D7-BBCC907FA8E6}" destId="{B9A84885-59EB-4EBE-A43F-692C7005D4F8}" srcOrd="0" destOrd="0" presId="urn:microsoft.com/office/officeart/2005/8/layout/hierarchy1"/>
    <dgm:cxn modelId="{E3600C68-0E0F-4906-BA07-35E43E57E8A8}" type="presOf" srcId="{00EC97F4-060C-40C4-9C0A-892B7F6C963B}" destId="{5E6B2D7E-6C29-4CD8-B398-146009673FE7}" srcOrd="0" destOrd="0" presId="urn:microsoft.com/office/officeart/2005/8/layout/hierarchy1"/>
    <dgm:cxn modelId="{DB541EBB-72AB-4E71-A197-F154D40D434A}" srcId="{456E1E19-27EC-4936-97D7-BBCC907FA8E6}" destId="{39483AC2-8B0D-42F9-A0AB-1CBD5BEEC6BD}" srcOrd="0" destOrd="0" parTransId="{90CCAB22-3FBA-452C-98CC-E803F644A4E2}" sibTransId="{9047E673-4203-4F31-8E22-5568679DDAEF}"/>
    <dgm:cxn modelId="{B69C4FCE-3183-4B10-A8FC-06E09E856481}" type="presOf" srcId="{39483AC2-8B0D-42F9-A0AB-1CBD5BEEC6BD}" destId="{A3938407-956C-490F-9E8A-E0E5C47D159D}" srcOrd="0" destOrd="0" presId="urn:microsoft.com/office/officeart/2005/8/layout/hierarchy1"/>
    <dgm:cxn modelId="{29AB2EE2-8B01-4AA8-AA3D-6E78587443E1}" srcId="{456E1E19-27EC-4936-97D7-BBCC907FA8E6}" destId="{00EC97F4-060C-40C4-9C0A-892B7F6C963B}" srcOrd="1" destOrd="0" parTransId="{60AC7008-6219-4118-8B61-EB7AA2CFA767}" sibTransId="{981AD545-14EA-46E6-845F-CFAE6AFC91B7}"/>
    <dgm:cxn modelId="{7BC7C9D2-8F1D-496F-9B0D-BF5CBA571C48}" type="presParOf" srcId="{B9A84885-59EB-4EBE-A43F-692C7005D4F8}" destId="{BEEFAFB5-F366-4636-80A1-3097DF6D61F2}" srcOrd="0" destOrd="0" presId="urn:microsoft.com/office/officeart/2005/8/layout/hierarchy1"/>
    <dgm:cxn modelId="{B40BE98C-6280-4FE3-A0B9-BE52410B26FF}" type="presParOf" srcId="{BEEFAFB5-F366-4636-80A1-3097DF6D61F2}" destId="{448DCC99-FDC9-42A1-BE27-C56D994FABB9}" srcOrd="0" destOrd="0" presId="urn:microsoft.com/office/officeart/2005/8/layout/hierarchy1"/>
    <dgm:cxn modelId="{A90AFCC6-C4FA-486C-8881-B251FAC5AE67}" type="presParOf" srcId="{448DCC99-FDC9-42A1-BE27-C56D994FABB9}" destId="{39A9F823-0598-4702-B65C-2AE5828F1AD9}" srcOrd="0" destOrd="0" presId="urn:microsoft.com/office/officeart/2005/8/layout/hierarchy1"/>
    <dgm:cxn modelId="{AF4F3ED2-71F9-4FAD-A308-A47AF8F72459}" type="presParOf" srcId="{448DCC99-FDC9-42A1-BE27-C56D994FABB9}" destId="{A3938407-956C-490F-9E8A-E0E5C47D159D}" srcOrd="1" destOrd="0" presId="urn:microsoft.com/office/officeart/2005/8/layout/hierarchy1"/>
    <dgm:cxn modelId="{79EEB72B-3DDB-4E9C-B31A-C992966E7DE1}" type="presParOf" srcId="{BEEFAFB5-F366-4636-80A1-3097DF6D61F2}" destId="{D7AA5636-817B-491A-B4BF-A414E881D5E8}" srcOrd="1" destOrd="0" presId="urn:microsoft.com/office/officeart/2005/8/layout/hierarchy1"/>
    <dgm:cxn modelId="{09534FFD-EE87-4B5F-A1CA-B202AE3FBCD6}" type="presParOf" srcId="{B9A84885-59EB-4EBE-A43F-692C7005D4F8}" destId="{FECFD3AE-301B-4E60-B86B-CD8A2A067B19}" srcOrd="1" destOrd="0" presId="urn:microsoft.com/office/officeart/2005/8/layout/hierarchy1"/>
    <dgm:cxn modelId="{5C2F811E-33EA-4E59-9880-C714B52580B9}" type="presParOf" srcId="{FECFD3AE-301B-4E60-B86B-CD8A2A067B19}" destId="{D6774599-5177-456F-9F05-B3686FEC543D}" srcOrd="0" destOrd="0" presId="urn:microsoft.com/office/officeart/2005/8/layout/hierarchy1"/>
    <dgm:cxn modelId="{9C051243-EB2F-45D3-8EE9-33F554207BF0}" type="presParOf" srcId="{D6774599-5177-456F-9F05-B3686FEC543D}" destId="{FCB0495B-1610-4DFA-AA8C-215A039E7C25}" srcOrd="0" destOrd="0" presId="urn:microsoft.com/office/officeart/2005/8/layout/hierarchy1"/>
    <dgm:cxn modelId="{7121678A-38C3-4A54-8BE5-EC5B9EE4C912}" type="presParOf" srcId="{D6774599-5177-456F-9F05-B3686FEC543D}" destId="{5E6B2D7E-6C29-4CD8-B398-146009673FE7}" srcOrd="1" destOrd="0" presId="urn:microsoft.com/office/officeart/2005/8/layout/hierarchy1"/>
    <dgm:cxn modelId="{8E032EBC-0858-4806-96AC-1578FAEE061E}" type="presParOf" srcId="{FECFD3AE-301B-4E60-B86B-CD8A2A067B19}" destId="{55662BC8-A843-4F17-9368-C0604E8060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4A2BC4-7D19-47E1-BA99-C7860FBA5AAF}" type="doc">
      <dgm:prSet loTypeId="urn:microsoft.com/office/officeart/2005/8/layout/process5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EE705F-5E17-4312-BACA-28AA9D081DBF}">
      <dgm:prSet phldrT="[Text]" phldr="0" custT="1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600" b="1">
              <a:solidFill>
                <a:srgbClr val="FFFFFF"/>
              </a:solidFill>
              <a:latin typeface="Consolas"/>
              <a:ea typeface="+mn-ea"/>
              <a:cs typeface="+mn-cs"/>
            </a:rPr>
            <a:t>Raw FitLife CSV</a:t>
          </a:r>
        </a:p>
      </dgm:t>
    </dgm:pt>
    <dgm:pt modelId="{F563C2EB-348D-415B-A9A6-2D189DA2B7E6}" type="parTrans" cxnId="{2843250C-DA02-4315-BBAC-E52874F54878}">
      <dgm:prSet/>
      <dgm:spPr/>
      <dgm:t>
        <a:bodyPr/>
        <a:lstStyle/>
        <a:p>
          <a:endParaRPr lang="en-US"/>
        </a:p>
      </dgm:t>
    </dgm:pt>
    <dgm:pt modelId="{EBA41732-3B5D-4B77-AB52-36C311973BE7}" type="sibTrans" cxnId="{2843250C-DA02-4315-BBAC-E52874F54878}">
      <dgm:prSet/>
      <dgm:spPr/>
      <dgm:t>
        <a:bodyPr/>
        <a:lstStyle/>
        <a:p>
          <a:endParaRPr lang="en-US"/>
        </a:p>
      </dgm:t>
    </dgm:pt>
    <dgm:pt modelId="{A5807F6E-4982-4CAC-BAD1-97AD92A74052}">
      <dgm:prSet phldrT="[Text]" phldr="0"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600" b="1">
              <a:solidFill>
                <a:srgbClr val="FFFFFF"/>
              </a:solidFill>
              <a:latin typeface="Consolas"/>
              <a:ea typeface="+mn-ea"/>
              <a:cs typeface="+mn-cs"/>
            </a:rPr>
            <a:t>Missing Value Handling</a:t>
          </a:r>
        </a:p>
      </dgm:t>
    </dgm:pt>
    <dgm:pt modelId="{F7F0611A-4B55-4D54-961D-5A0832FB6B40}" type="parTrans" cxnId="{8ADA015A-8444-4C6A-9F0E-49C4C20F88B3}">
      <dgm:prSet/>
      <dgm:spPr/>
      <dgm:t>
        <a:bodyPr/>
        <a:lstStyle/>
        <a:p>
          <a:endParaRPr lang="en-US"/>
        </a:p>
      </dgm:t>
    </dgm:pt>
    <dgm:pt modelId="{B2B68963-005F-48ED-8EEE-13C5B7BC8C9E}" type="sibTrans" cxnId="{8ADA015A-8444-4C6A-9F0E-49C4C20F88B3}">
      <dgm:prSet/>
      <dgm:spPr/>
      <dgm:t>
        <a:bodyPr/>
        <a:lstStyle/>
        <a:p>
          <a:endParaRPr lang="en-US"/>
        </a:p>
      </dgm:t>
    </dgm:pt>
    <dgm:pt modelId="{8ED6E0E6-BC72-4CFE-8F61-3AC0098F1DD6}">
      <dgm:prSet phldrT="[Text]"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Mood Class Conversion</a:t>
          </a:r>
        </a:p>
      </dgm:t>
    </dgm:pt>
    <dgm:pt modelId="{2C9A56AA-77DB-4DAD-9705-B9A71C3D8280}" type="parTrans" cxnId="{7B860589-6B68-4667-918A-56D1AE50646D}">
      <dgm:prSet/>
      <dgm:spPr/>
      <dgm:t>
        <a:bodyPr/>
        <a:lstStyle/>
        <a:p>
          <a:endParaRPr lang="en-US"/>
        </a:p>
      </dgm:t>
    </dgm:pt>
    <dgm:pt modelId="{8BD53967-757E-4CF4-8A2B-C24785D66978}" type="sibTrans" cxnId="{7B860589-6B68-4667-918A-56D1AE50646D}">
      <dgm:prSet/>
      <dgm:spPr/>
      <dgm:t>
        <a:bodyPr/>
        <a:lstStyle/>
        <a:p>
          <a:endParaRPr lang="en-US"/>
        </a:p>
      </dgm:t>
    </dgm:pt>
    <dgm:pt modelId="{33B56C7A-48D1-4CFF-82DA-471C94D01010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Drop Leakage Columns </a:t>
          </a:r>
        </a:p>
      </dgm:t>
    </dgm:pt>
    <dgm:pt modelId="{5C3CE713-49A4-403B-B743-10389952B6FF}" type="parTrans" cxnId="{D4E00347-288E-4045-8D40-A65DE08B7EC7}">
      <dgm:prSet/>
      <dgm:spPr/>
    </dgm:pt>
    <dgm:pt modelId="{A1648942-10F7-4D5E-BA16-2F7A5A919AA2}" type="sibTrans" cxnId="{D4E00347-288E-4045-8D40-A65DE08B7EC7}">
      <dgm:prSet/>
      <dgm:spPr/>
      <dgm:t>
        <a:bodyPr/>
        <a:lstStyle/>
        <a:p>
          <a:endParaRPr lang="en-US"/>
        </a:p>
      </dgm:t>
    </dgm:pt>
    <dgm:pt modelId="{68C4603F-B0CA-4D16-ABC8-E6D50C9039DC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One-Hot Encoding </a:t>
          </a:r>
        </a:p>
      </dgm:t>
    </dgm:pt>
    <dgm:pt modelId="{54343781-CCC8-4A5F-A047-4D51266E6BD4}" type="parTrans" cxnId="{F96B391D-2244-48D3-8032-8449ABCBE509}">
      <dgm:prSet/>
      <dgm:spPr/>
    </dgm:pt>
    <dgm:pt modelId="{9E41B137-7A9A-4282-8175-09D11F79E756}" type="sibTrans" cxnId="{F96B391D-2244-48D3-8032-8449ABCBE509}">
      <dgm:prSet/>
      <dgm:spPr/>
      <dgm:t>
        <a:bodyPr/>
        <a:lstStyle/>
        <a:p>
          <a:endParaRPr lang="en-US"/>
        </a:p>
      </dgm:t>
    </dgm:pt>
    <dgm:pt modelId="{F8EEAAB2-0374-4D39-BA89-615F8D9071F8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Train-Test Split</a:t>
          </a:r>
        </a:p>
      </dgm:t>
    </dgm:pt>
    <dgm:pt modelId="{2E60857B-F1A3-4CEE-AC24-F0F40C1D2476}" type="parTrans" cxnId="{2F539AB1-11F9-4370-956A-279B9ED6E9A7}">
      <dgm:prSet/>
      <dgm:spPr/>
    </dgm:pt>
    <dgm:pt modelId="{511BE78F-A536-4BB2-82B0-4CEEFAA800E3}" type="sibTrans" cxnId="{2F539AB1-11F9-4370-956A-279B9ED6E9A7}">
      <dgm:prSet/>
      <dgm:spPr/>
      <dgm:t>
        <a:bodyPr/>
        <a:lstStyle/>
        <a:p>
          <a:endParaRPr lang="en-US"/>
        </a:p>
      </dgm:t>
    </dgm:pt>
    <dgm:pt modelId="{308288AC-00CC-4DFE-A7A4-6EA7F9B7E662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SMOTE Oversampling </a:t>
          </a:r>
        </a:p>
      </dgm:t>
    </dgm:pt>
    <dgm:pt modelId="{C739E398-29EC-46AA-B666-626C8B63FFEE}" type="parTrans" cxnId="{53FD874B-8B95-47F6-AFA9-A516C8195828}">
      <dgm:prSet/>
      <dgm:spPr/>
    </dgm:pt>
    <dgm:pt modelId="{F21B507D-6DB8-4CAC-90E3-AEFBFF3531AB}" type="sibTrans" cxnId="{53FD874B-8B95-47F6-AFA9-A516C8195828}">
      <dgm:prSet/>
      <dgm:spPr/>
      <dgm:t>
        <a:bodyPr/>
        <a:lstStyle/>
        <a:p>
          <a:endParaRPr lang="en-US"/>
        </a:p>
      </dgm:t>
    </dgm:pt>
    <dgm:pt modelId="{C2DFE9AF-E5CD-4663-90C2-F852487F1DD4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StandardScaler </a:t>
          </a:r>
        </a:p>
      </dgm:t>
    </dgm:pt>
    <dgm:pt modelId="{5D7B23CD-FDB4-4439-8398-FACBFA4FFA4F}" type="parTrans" cxnId="{6A93E638-A327-425C-9C81-6342580F0B1B}">
      <dgm:prSet/>
      <dgm:spPr/>
    </dgm:pt>
    <dgm:pt modelId="{DD2642F4-1BF4-418F-8F6E-73680ACE844B}" type="sibTrans" cxnId="{6A93E638-A327-425C-9C81-6342580F0B1B}">
      <dgm:prSet/>
      <dgm:spPr/>
      <dgm:t>
        <a:bodyPr/>
        <a:lstStyle/>
        <a:p>
          <a:endParaRPr lang="en-US"/>
        </a:p>
      </dgm:t>
    </dgm:pt>
    <dgm:pt modelId="{79CFF4D8-8DAA-481A-AD95-BF424EF936F0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Model Training </a:t>
          </a:r>
        </a:p>
      </dgm:t>
    </dgm:pt>
    <dgm:pt modelId="{9BDE981D-85E6-4F68-B641-9B700CBF1740}" type="parTrans" cxnId="{49361272-DC03-4FC1-92A7-9DA8CD0EA92C}">
      <dgm:prSet/>
      <dgm:spPr/>
    </dgm:pt>
    <dgm:pt modelId="{E0FB6EF6-72CF-4023-B72E-E1524562238E}" type="sibTrans" cxnId="{49361272-DC03-4FC1-92A7-9DA8CD0EA92C}">
      <dgm:prSet/>
      <dgm:spPr/>
      <dgm:t>
        <a:bodyPr/>
        <a:lstStyle/>
        <a:p>
          <a:endParaRPr lang="en-US"/>
        </a:p>
      </dgm:t>
    </dgm:pt>
    <dgm:pt modelId="{B13F941B-E6AB-4C0F-921C-3C8B3F6582A5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Evaluation</a:t>
          </a:r>
        </a:p>
      </dgm:t>
    </dgm:pt>
    <dgm:pt modelId="{FA6C52F5-69AF-42EE-BAFE-3FFC1F691CA7}" type="parTrans" cxnId="{F8F9EB3D-C1A8-452C-A46F-DB6C33C3E9CB}">
      <dgm:prSet/>
      <dgm:spPr/>
    </dgm:pt>
    <dgm:pt modelId="{92B74EE3-9DB6-4678-B6D6-706FEDFC7236}" type="sibTrans" cxnId="{F8F9EB3D-C1A8-452C-A46F-DB6C33C3E9CB}">
      <dgm:prSet/>
      <dgm:spPr/>
      <dgm:t>
        <a:bodyPr/>
        <a:lstStyle/>
        <a:p>
          <a:endParaRPr lang="en-US"/>
        </a:p>
      </dgm:t>
    </dgm:pt>
    <dgm:pt modelId="{98A3C190-C1B4-428D-92DD-EB954BF9410E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Final Decision </a:t>
          </a:r>
        </a:p>
      </dgm:t>
    </dgm:pt>
    <dgm:pt modelId="{25916FC2-6C63-4FA3-B8F4-DB73B2F8FD3A}" type="parTrans" cxnId="{AA72E8DD-9483-4038-ADBE-9897F71F9165}">
      <dgm:prSet/>
      <dgm:spPr/>
    </dgm:pt>
    <dgm:pt modelId="{F973FE02-094C-45D4-9858-F28ACCF67D61}" type="sibTrans" cxnId="{AA72E8DD-9483-4038-ADBE-9897F71F9165}">
      <dgm:prSet/>
      <dgm:spPr/>
      <dgm:t>
        <a:bodyPr/>
        <a:lstStyle/>
        <a:p>
          <a:endParaRPr lang="en-US"/>
        </a:p>
      </dgm:t>
    </dgm:pt>
    <dgm:pt modelId="{EDF72674-56E1-426C-BA4B-0A27EE343F97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sz="1300" b="1">
              <a:solidFill>
                <a:srgbClr val="FFFFFF"/>
              </a:solidFill>
              <a:latin typeface="Consolas"/>
              <a:ea typeface="+mn-ea"/>
              <a:cs typeface="+mn-cs"/>
            </a:rPr>
            <a:t> Model Comparison </a:t>
          </a:r>
          <a:endParaRPr lang="en-US" sz="1300" b="1">
            <a:solidFill>
              <a:srgbClr val="FFFFFF"/>
            </a:solidFill>
            <a:ea typeface="+mn-ea"/>
            <a:cs typeface="+mn-cs"/>
          </a:endParaRPr>
        </a:p>
      </dgm:t>
    </dgm:pt>
    <dgm:pt modelId="{5A0D85B3-D343-42F9-A604-0D36A8C18740}" type="parTrans" cxnId="{4C8ABAE6-A0BB-4229-A845-63B28DADDA46}">
      <dgm:prSet/>
      <dgm:spPr/>
    </dgm:pt>
    <dgm:pt modelId="{2951B090-9C33-4A85-8974-7CD2C8C8027A}" type="sibTrans" cxnId="{4C8ABAE6-A0BB-4229-A845-63B28DADDA46}">
      <dgm:prSet/>
      <dgm:spPr/>
      <dgm:t>
        <a:bodyPr/>
        <a:lstStyle/>
        <a:p>
          <a:endParaRPr lang="en-US"/>
        </a:p>
      </dgm:t>
    </dgm:pt>
    <dgm:pt modelId="{D8EA5B75-29DB-45CA-8FE0-962EAA2F88CB}" type="pres">
      <dgm:prSet presAssocID="{174A2BC4-7D19-47E1-BA99-C7860FBA5AAF}" presName="diagram" presStyleCnt="0">
        <dgm:presLayoutVars>
          <dgm:dir/>
          <dgm:resizeHandles val="exact"/>
        </dgm:presLayoutVars>
      </dgm:prSet>
      <dgm:spPr/>
    </dgm:pt>
    <dgm:pt modelId="{1E4F3D2F-BA86-4BC2-9A6C-D66E9D92759A}" type="pres">
      <dgm:prSet presAssocID="{12EE705F-5E17-4312-BACA-28AA9D081DBF}" presName="node" presStyleLbl="node1" presStyleIdx="0" presStyleCnt="12">
        <dgm:presLayoutVars>
          <dgm:bulletEnabled val="1"/>
        </dgm:presLayoutVars>
      </dgm:prSet>
      <dgm:spPr/>
    </dgm:pt>
    <dgm:pt modelId="{77AE7B66-9839-4C4A-B166-965977A036BB}" type="pres">
      <dgm:prSet presAssocID="{EBA41732-3B5D-4B77-AB52-36C311973BE7}" presName="sibTrans" presStyleLbl="sibTrans2D1" presStyleIdx="0" presStyleCnt="11"/>
      <dgm:spPr/>
    </dgm:pt>
    <dgm:pt modelId="{AC7BE07A-F599-4B7C-A21C-F8F256CEFF83}" type="pres">
      <dgm:prSet presAssocID="{EBA41732-3B5D-4B77-AB52-36C311973BE7}" presName="connectorText" presStyleLbl="sibTrans2D1" presStyleIdx="0" presStyleCnt="11"/>
      <dgm:spPr/>
    </dgm:pt>
    <dgm:pt modelId="{9A608F0E-FF58-4669-B5FB-79AF51D34F43}" type="pres">
      <dgm:prSet presAssocID="{A5807F6E-4982-4CAC-BAD1-97AD92A74052}" presName="node" presStyleLbl="node1" presStyleIdx="1" presStyleCnt="12">
        <dgm:presLayoutVars>
          <dgm:bulletEnabled val="1"/>
        </dgm:presLayoutVars>
      </dgm:prSet>
      <dgm:spPr/>
    </dgm:pt>
    <dgm:pt modelId="{1F10C78F-8A9B-4DD3-BFD3-7AD052D48FA2}" type="pres">
      <dgm:prSet presAssocID="{B2B68963-005F-48ED-8EEE-13C5B7BC8C9E}" presName="sibTrans" presStyleLbl="sibTrans2D1" presStyleIdx="1" presStyleCnt="11"/>
      <dgm:spPr/>
    </dgm:pt>
    <dgm:pt modelId="{683C9525-FE00-4BA2-A72A-1AE4CC16FB19}" type="pres">
      <dgm:prSet presAssocID="{B2B68963-005F-48ED-8EEE-13C5B7BC8C9E}" presName="connectorText" presStyleLbl="sibTrans2D1" presStyleIdx="1" presStyleCnt="11"/>
      <dgm:spPr/>
    </dgm:pt>
    <dgm:pt modelId="{8A1FB0CC-85D1-447C-B6B2-9AD8EE969D7B}" type="pres">
      <dgm:prSet presAssocID="{8ED6E0E6-BC72-4CFE-8F61-3AC0098F1DD6}" presName="node" presStyleLbl="node1" presStyleIdx="2" presStyleCnt="12">
        <dgm:presLayoutVars>
          <dgm:bulletEnabled val="1"/>
        </dgm:presLayoutVars>
      </dgm:prSet>
      <dgm:spPr/>
    </dgm:pt>
    <dgm:pt modelId="{864DA972-F628-45D5-8D77-5D9E6A8B74A9}" type="pres">
      <dgm:prSet presAssocID="{8BD53967-757E-4CF4-8A2B-C24785D66978}" presName="sibTrans" presStyleLbl="sibTrans2D1" presStyleIdx="2" presStyleCnt="11"/>
      <dgm:spPr/>
    </dgm:pt>
    <dgm:pt modelId="{9FD858E5-7259-4DCC-9467-A02D52C2F701}" type="pres">
      <dgm:prSet presAssocID="{8BD53967-757E-4CF4-8A2B-C24785D66978}" presName="connectorText" presStyleLbl="sibTrans2D1" presStyleIdx="2" presStyleCnt="11"/>
      <dgm:spPr/>
    </dgm:pt>
    <dgm:pt modelId="{F78A2AE4-61C1-466F-81F9-D85D13EE7C22}" type="pres">
      <dgm:prSet presAssocID="{33B56C7A-48D1-4CFF-82DA-471C94D01010}" presName="node" presStyleLbl="node1" presStyleIdx="3" presStyleCnt="12">
        <dgm:presLayoutVars>
          <dgm:bulletEnabled val="1"/>
        </dgm:presLayoutVars>
      </dgm:prSet>
      <dgm:spPr/>
    </dgm:pt>
    <dgm:pt modelId="{A4EAB634-6DE0-4B68-B4CD-24F2610F8988}" type="pres">
      <dgm:prSet presAssocID="{A1648942-10F7-4D5E-BA16-2F7A5A919AA2}" presName="sibTrans" presStyleLbl="sibTrans2D1" presStyleIdx="3" presStyleCnt="11"/>
      <dgm:spPr/>
    </dgm:pt>
    <dgm:pt modelId="{A4135E09-1AF5-491C-AFD8-6C0631D5A294}" type="pres">
      <dgm:prSet presAssocID="{A1648942-10F7-4D5E-BA16-2F7A5A919AA2}" presName="connectorText" presStyleLbl="sibTrans2D1" presStyleIdx="3" presStyleCnt="11"/>
      <dgm:spPr/>
    </dgm:pt>
    <dgm:pt modelId="{F84C89D6-0EFA-4136-897A-6E3F696E7A8F}" type="pres">
      <dgm:prSet presAssocID="{68C4603F-B0CA-4D16-ABC8-E6D50C9039DC}" presName="node" presStyleLbl="node1" presStyleIdx="4" presStyleCnt="12">
        <dgm:presLayoutVars>
          <dgm:bulletEnabled val="1"/>
        </dgm:presLayoutVars>
      </dgm:prSet>
      <dgm:spPr/>
    </dgm:pt>
    <dgm:pt modelId="{C5558B45-897F-4F5D-919D-8C198C9A16D1}" type="pres">
      <dgm:prSet presAssocID="{9E41B137-7A9A-4282-8175-09D11F79E756}" presName="sibTrans" presStyleLbl="sibTrans2D1" presStyleIdx="4" presStyleCnt="11"/>
      <dgm:spPr/>
    </dgm:pt>
    <dgm:pt modelId="{661B661B-9F53-401B-A788-064767A81C5B}" type="pres">
      <dgm:prSet presAssocID="{9E41B137-7A9A-4282-8175-09D11F79E756}" presName="connectorText" presStyleLbl="sibTrans2D1" presStyleIdx="4" presStyleCnt="11"/>
      <dgm:spPr/>
    </dgm:pt>
    <dgm:pt modelId="{8B38FD29-7E49-424F-A2B3-BA3A8638AB0B}" type="pres">
      <dgm:prSet presAssocID="{F8EEAAB2-0374-4D39-BA89-615F8D9071F8}" presName="node" presStyleLbl="node1" presStyleIdx="5" presStyleCnt="12">
        <dgm:presLayoutVars>
          <dgm:bulletEnabled val="1"/>
        </dgm:presLayoutVars>
      </dgm:prSet>
      <dgm:spPr/>
    </dgm:pt>
    <dgm:pt modelId="{82FF5814-9DE0-4726-B70F-962673A2A7EA}" type="pres">
      <dgm:prSet presAssocID="{511BE78F-A536-4BB2-82B0-4CEEFAA800E3}" presName="sibTrans" presStyleLbl="sibTrans2D1" presStyleIdx="5" presStyleCnt="11"/>
      <dgm:spPr/>
    </dgm:pt>
    <dgm:pt modelId="{684F1B5B-1304-4C69-A784-FD469290DD41}" type="pres">
      <dgm:prSet presAssocID="{511BE78F-A536-4BB2-82B0-4CEEFAA800E3}" presName="connectorText" presStyleLbl="sibTrans2D1" presStyleIdx="5" presStyleCnt="11"/>
      <dgm:spPr/>
    </dgm:pt>
    <dgm:pt modelId="{3B5A05E8-25BA-4756-8909-92602DDE1013}" type="pres">
      <dgm:prSet presAssocID="{308288AC-00CC-4DFE-A7A4-6EA7F9B7E662}" presName="node" presStyleLbl="node1" presStyleIdx="6" presStyleCnt="12">
        <dgm:presLayoutVars>
          <dgm:bulletEnabled val="1"/>
        </dgm:presLayoutVars>
      </dgm:prSet>
      <dgm:spPr/>
    </dgm:pt>
    <dgm:pt modelId="{3EED0ADA-D846-4C67-BE51-4499B520532A}" type="pres">
      <dgm:prSet presAssocID="{F21B507D-6DB8-4CAC-90E3-AEFBFF3531AB}" presName="sibTrans" presStyleLbl="sibTrans2D1" presStyleIdx="6" presStyleCnt="11"/>
      <dgm:spPr/>
    </dgm:pt>
    <dgm:pt modelId="{DC758056-20B8-45C9-A2C7-4C3C96D9B15D}" type="pres">
      <dgm:prSet presAssocID="{F21B507D-6DB8-4CAC-90E3-AEFBFF3531AB}" presName="connectorText" presStyleLbl="sibTrans2D1" presStyleIdx="6" presStyleCnt="11"/>
      <dgm:spPr/>
    </dgm:pt>
    <dgm:pt modelId="{03EA2268-14E5-4F9B-810B-8F1C61A3BF2A}" type="pres">
      <dgm:prSet presAssocID="{C2DFE9AF-E5CD-4663-90C2-F852487F1DD4}" presName="node" presStyleLbl="node1" presStyleIdx="7" presStyleCnt="12">
        <dgm:presLayoutVars>
          <dgm:bulletEnabled val="1"/>
        </dgm:presLayoutVars>
      </dgm:prSet>
      <dgm:spPr/>
    </dgm:pt>
    <dgm:pt modelId="{CAD6B240-6DB5-40FC-9E13-A76DAA98B904}" type="pres">
      <dgm:prSet presAssocID="{DD2642F4-1BF4-418F-8F6E-73680ACE844B}" presName="sibTrans" presStyleLbl="sibTrans2D1" presStyleIdx="7" presStyleCnt="11"/>
      <dgm:spPr/>
    </dgm:pt>
    <dgm:pt modelId="{2F862064-F274-45B2-B693-2E034D5A318D}" type="pres">
      <dgm:prSet presAssocID="{DD2642F4-1BF4-418F-8F6E-73680ACE844B}" presName="connectorText" presStyleLbl="sibTrans2D1" presStyleIdx="7" presStyleCnt="11"/>
      <dgm:spPr/>
    </dgm:pt>
    <dgm:pt modelId="{0F2D8307-7F61-4629-A12C-37BC8ACC0A01}" type="pres">
      <dgm:prSet presAssocID="{79CFF4D8-8DAA-481A-AD95-BF424EF936F0}" presName="node" presStyleLbl="node1" presStyleIdx="8" presStyleCnt="12">
        <dgm:presLayoutVars>
          <dgm:bulletEnabled val="1"/>
        </dgm:presLayoutVars>
      </dgm:prSet>
      <dgm:spPr/>
    </dgm:pt>
    <dgm:pt modelId="{300EB8DE-B4B7-4A9B-B08B-2BFFD2E12198}" type="pres">
      <dgm:prSet presAssocID="{E0FB6EF6-72CF-4023-B72E-E1524562238E}" presName="sibTrans" presStyleLbl="sibTrans2D1" presStyleIdx="8" presStyleCnt="11"/>
      <dgm:spPr/>
    </dgm:pt>
    <dgm:pt modelId="{2B86F4F5-E372-455C-B79A-0EC5C9445E3C}" type="pres">
      <dgm:prSet presAssocID="{E0FB6EF6-72CF-4023-B72E-E1524562238E}" presName="connectorText" presStyleLbl="sibTrans2D1" presStyleIdx="8" presStyleCnt="11"/>
      <dgm:spPr/>
    </dgm:pt>
    <dgm:pt modelId="{1EAF7D5F-F3CC-4F1B-9C68-25F52428E1A0}" type="pres">
      <dgm:prSet presAssocID="{B13F941B-E6AB-4C0F-921C-3C8B3F6582A5}" presName="node" presStyleLbl="node1" presStyleIdx="9" presStyleCnt="12">
        <dgm:presLayoutVars>
          <dgm:bulletEnabled val="1"/>
        </dgm:presLayoutVars>
      </dgm:prSet>
      <dgm:spPr/>
    </dgm:pt>
    <dgm:pt modelId="{A0508344-39AD-45B0-BC28-82C1EAA15C52}" type="pres">
      <dgm:prSet presAssocID="{92B74EE3-9DB6-4678-B6D6-706FEDFC7236}" presName="sibTrans" presStyleLbl="sibTrans2D1" presStyleIdx="9" presStyleCnt="11"/>
      <dgm:spPr/>
    </dgm:pt>
    <dgm:pt modelId="{B49E7D7B-21B4-4788-8F16-8C57624395F0}" type="pres">
      <dgm:prSet presAssocID="{92B74EE3-9DB6-4678-B6D6-706FEDFC7236}" presName="connectorText" presStyleLbl="sibTrans2D1" presStyleIdx="9" presStyleCnt="11"/>
      <dgm:spPr/>
    </dgm:pt>
    <dgm:pt modelId="{4EB32533-1163-4A5B-B354-C208ECCA7F22}" type="pres">
      <dgm:prSet presAssocID="{EDF72674-56E1-426C-BA4B-0A27EE343F97}" presName="node" presStyleLbl="node1" presStyleIdx="10" presStyleCnt="12">
        <dgm:presLayoutVars>
          <dgm:bulletEnabled val="1"/>
        </dgm:presLayoutVars>
      </dgm:prSet>
      <dgm:spPr/>
    </dgm:pt>
    <dgm:pt modelId="{969CC522-B002-401D-A33F-50AF24F7EAC9}" type="pres">
      <dgm:prSet presAssocID="{2951B090-9C33-4A85-8974-7CD2C8C8027A}" presName="sibTrans" presStyleLbl="sibTrans2D1" presStyleIdx="10" presStyleCnt="11"/>
      <dgm:spPr/>
    </dgm:pt>
    <dgm:pt modelId="{1E404AFC-E8A5-4E7E-BE48-29A29B5DED21}" type="pres">
      <dgm:prSet presAssocID="{2951B090-9C33-4A85-8974-7CD2C8C8027A}" presName="connectorText" presStyleLbl="sibTrans2D1" presStyleIdx="10" presStyleCnt="11"/>
      <dgm:spPr/>
    </dgm:pt>
    <dgm:pt modelId="{3498E0CE-3B5B-4623-980F-0FE028DF6256}" type="pres">
      <dgm:prSet presAssocID="{98A3C190-C1B4-428D-92DD-EB954BF9410E}" presName="node" presStyleLbl="node1" presStyleIdx="11" presStyleCnt="12">
        <dgm:presLayoutVars>
          <dgm:bulletEnabled val="1"/>
        </dgm:presLayoutVars>
      </dgm:prSet>
      <dgm:spPr/>
    </dgm:pt>
  </dgm:ptLst>
  <dgm:cxnLst>
    <dgm:cxn modelId="{853ACC06-2E55-4049-9343-2A26114F95E6}" type="presOf" srcId="{308288AC-00CC-4DFE-A7A4-6EA7F9B7E662}" destId="{3B5A05E8-25BA-4756-8909-92602DDE1013}" srcOrd="0" destOrd="0" presId="urn:microsoft.com/office/officeart/2005/8/layout/process5"/>
    <dgm:cxn modelId="{2843250C-DA02-4315-BBAC-E52874F54878}" srcId="{174A2BC4-7D19-47E1-BA99-C7860FBA5AAF}" destId="{12EE705F-5E17-4312-BACA-28AA9D081DBF}" srcOrd="0" destOrd="0" parTransId="{F563C2EB-348D-415B-A9A6-2D189DA2B7E6}" sibTransId="{EBA41732-3B5D-4B77-AB52-36C311973BE7}"/>
    <dgm:cxn modelId="{ABBDD90E-6A26-4524-82A0-681FF82F7093}" type="presOf" srcId="{B13F941B-E6AB-4C0F-921C-3C8B3F6582A5}" destId="{1EAF7D5F-F3CC-4F1B-9C68-25F52428E1A0}" srcOrd="0" destOrd="0" presId="urn:microsoft.com/office/officeart/2005/8/layout/process5"/>
    <dgm:cxn modelId="{F577BA0F-106C-40EC-8DE4-B04820F956E1}" type="presOf" srcId="{F21B507D-6DB8-4CAC-90E3-AEFBFF3531AB}" destId="{3EED0ADA-D846-4C67-BE51-4499B520532A}" srcOrd="0" destOrd="0" presId="urn:microsoft.com/office/officeart/2005/8/layout/process5"/>
    <dgm:cxn modelId="{EF84A811-A34C-4F61-B3AD-5D73B650EE86}" type="presOf" srcId="{2951B090-9C33-4A85-8974-7CD2C8C8027A}" destId="{969CC522-B002-401D-A33F-50AF24F7EAC9}" srcOrd="0" destOrd="0" presId="urn:microsoft.com/office/officeart/2005/8/layout/process5"/>
    <dgm:cxn modelId="{6A46A817-7034-4B1A-B63E-2961B6BEB4A5}" type="presOf" srcId="{12EE705F-5E17-4312-BACA-28AA9D081DBF}" destId="{1E4F3D2F-BA86-4BC2-9A6C-D66E9D92759A}" srcOrd="0" destOrd="0" presId="urn:microsoft.com/office/officeart/2005/8/layout/process5"/>
    <dgm:cxn modelId="{3391AA1B-1A9A-42D5-959B-8918A03645F8}" type="presOf" srcId="{8ED6E0E6-BC72-4CFE-8F61-3AC0098F1DD6}" destId="{8A1FB0CC-85D1-447C-B6B2-9AD8EE969D7B}" srcOrd="0" destOrd="0" presId="urn:microsoft.com/office/officeart/2005/8/layout/process5"/>
    <dgm:cxn modelId="{F96B391D-2244-48D3-8032-8449ABCBE509}" srcId="{174A2BC4-7D19-47E1-BA99-C7860FBA5AAF}" destId="{68C4603F-B0CA-4D16-ABC8-E6D50C9039DC}" srcOrd="4" destOrd="0" parTransId="{54343781-CCC8-4A5F-A047-4D51266E6BD4}" sibTransId="{9E41B137-7A9A-4282-8175-09D11F79E756}"/>
    <dgm:cxn modelId="{DE5FC41F-3AEE-4A19-BD80-77350FA8BB99}" type="presOf" srcId="{8BD53967-757E-4CF4-8A2B-C24785D66978}" destId="{864DA972-F628-45D5-8D77-5D9E6A8B74A9}" srcOrd="0" destOrd="0" presId="urn:microsoft.com/office/officeart/2005/8/layout/process5"/>
    <dgm:cxn modelId="{81BFBE25-6FED-4935-BC65-146F47F83623}" type="presOf" srcId="{9E41B137-7A9A-4282-8175-09D11F79E756}" destId="{C5558B45-897F-4F5D-919D-8C198C9A16D1}" srcOrd="0" destOrd="0" presId="urn:microsoft.com/office/officeart/2005/8/layout/process5"/>
    <dgm:cxn modelId="{01C32638-AE50-4142-B381-2B664E8C98DF}" type="presOf" srcId="{511BE78F-A536-4BB2-82B0-4CEEFAA800E3}" destId="{82FF5814-9DE0-4726-B70F-962673A2A7EA}" srcOrd="0" destOrd="0" presId="urn:microsoft.com/office/officeart/2005/8/layout/process5"/>
    <dgm:cxn modelId="{6A93E638-A327-425C-9C81-6342580F0B1B}" srcId="{174A2BC4-7D19-47E1-BA99-C7860FBA5AAF}" destId="{C2DFE9AF-E5CD-4663-90C2-F852487F1DD4}" srcOrd="7" destOrd="0" parTransId="{5D7B23CD-FDB4-4439-8398-FACBFA4FFA4F}" sibTransId="{DD2642F4-1BF4-418F-8F6E-73680ACE844B}"/>
    <dgm:cxn modelId="{E5E1FE3B-5B6F-4339-9563-54687BAABAFF}" type="presOf" srcId="{EDF72674-56E1-426C-BA4B-0A27EE343F97}" destId="{4EB32533-1163-4A5B-B354-C208ECCA7F22}" srcOrd="0" destOrd="0" presId="urn:microsoft.com/office/officeart/2005/8/layout/process5"/>
    <dgm:cxn modelId="{F8F9EB3D-C1A8-452C-A46F-DB6C33C3E9CB}" srcId="{174A2BC4-7D19-47E1-BA99-C7860FBA5AAF}" destId="{B13F941B-E6AB-4C0F-921C-3C8B3F6582A5}" srcOrd="9" destOrd="0" parTransId="{FA6C52F5-69AF-42EE-BAFE-3FFC1F691CA7}" sibTransId="{92B74EE3-9DB6-4678-B6D6-706FEDFC7236}"/>
    <dgm:cxn modelId="{99AFFF5F-C227-4D5C-9FC9-5F3B15A9A963}" type="presOf" srcId="{511BE78F-A536-4BB2-82B0-4CEEFAA800E3}" destId="{684F1B5B-1304-4C69-A784-FD469290DD41}" srcOrd="1" destOrd="0" presId="urn:microsoft.com/office/officeart/2005/8/layout/process5"/>
    <dgm:cxn modelId="{89996A43-1806-4EC7-8B59-722DD4E91CED}" type="presOf" srcId="{98A3C190-C1B4-428D-92DD-EB954BF9410E}" destId="{3498E0CE-3B5B-4623-980F-0FE028DF6256}" srcOrd="0" destOrd="0" presId="urn:microsoft.com/office/officeart/2005/8/layout/process5"/>
    <dgm:cxn modelId="{D4E00347-288E-4045-8D40-A65DE08B7EC7}" srcId="{174A2BC4-7D19-47E1-BA99-C7860FBA5AAF}" destId="{33B56C7A-48D1-4CFF-82DA-471C94D01010}" srcOrd="3" destOrd="0" parTransId="{5C3CE713-49A4-403B-B743-10389952B6FF}" sibTransId="{A1648942-10F7-4D5E-BA16-2F7A5A919AA2}"/>
    <dgm:cxn modelId="{53FD874B-8B95-47F6-AFA9-A516C8195828}" srcId="{174A2BC4-7D19-47E1-BA99-C7860FBA5AAF}" destId="{308288AC-00CC-4DFE-A7A4-6EA7F9B7E662}" srcOrd="6" destOrd="0" parTransId="{C739E398-29EC-46AA-B666-626C8B63FFEE}" sibTransId="{F21B507D-6DB8-4CAC-90E3-AEFBFF3531AB}"/>
    <dgm:cxn modelId="{E4857770-219A-4DC9-AF81-8C21ED17C13D}" type="presOf" srcId="{174A2BC4-7D19-47E1-BA99-C7860FBA5AAF}" destId="{D8EA5B75-29DB-45CA-8FE0-962EAA2F88CB}" srcOrd="0" destOrd="0" presId="urn:microsoft.com/office/officeart/2005/8/layout/process5"/>
    <dgm:cxn modelId="{BAEB4A71-8C17-444E-9601-CFD3C72FB2B5}" type="presOf" srcId="{F21B507D-6DB8-4CAC-90E3-AEFBFF3531AB}" destId="{DC758056-20B8-45C9-A2C7-4C3C96D9B15D}" srcOrd="1" destOrd="0" presId="urn:microsoft.com/office/officeart/2005/8/layout/process5"/>
    <dgm:cxn modelId="{49361272-DC03-4FC1-92A7-9DA8CD0EA92C}" srcId="{174A2BC4-7D19-47E1-BA99-C7860FBA5AAF}" destId="{79CFF4D8-8DAA-481A-AD95-BF424EF936F0}" srcOrd="8" destOrd="0" parTransId="{9BDE981D-85E6-4F68-B641-9B700CBF1740}" sibTransId="{E0FB6EF6-72CF-4023-B72E-E1524562238E}"/>
    <dgm:cxn modelId="{99D00074-F662-4043-B51A-1AFE3C84D86E}" type="presOf" srcId="{E0FB6EF6-72CF-4023-B72E-E1524562238E}" destId="{300EB8DE-B4B7-4A9B-B08B-2BFFD2E12198}" srcOrd="0" destOrd="0" presId="urn:microsoft.com/office/officeart/2005/8/layout/process5"/>
    <dgm:cxn modelId="{D8551455-B954-400B-8F4A-4A6C1862746F}" type="presOf" srcId="{DD2642F4-1BF4-418F-8F6E-73680ACE844B}" destId="{2F862064-F274-45B2-B693-2E034D5A318D}" srcOrd="1" destOrd="0" presId="urn:microsoft.com/office/officeart/2005/8/layout/process5"/>
    <dgm:cxn modelId="{A8BBA075-F269-4259-9244-6A216B111DA5}" type="presOf" srcId="{9E41B137-7A9A-4282-8175-09D11F79E756}" destId="{661B661B-9F53-401B-A788-064767A81C5B}" srcOrd="1" destOrd="0" presId="urn:microsoft.com/office/officeart/2005/8/layout/process5"/>
    <dgm:cxn modelId="{70507779-735A-4BC8-BEF6-4F66B7F8C1C9}" type="presOf" srcId="{92B74EE3-9DB6-4678-B6D6-706FEDFC7236}" destId="{B49E7D7B-21B4-4788-8F16-8C57624395F0}" srcOrd="1" destOrd="0" presId="urn:microsoft.com/office/officeart/2005/8/layout/process5"/>
    <dgm:cxn modelId="{8ADA015A-8444-4C6A-9F0E-49C4C20F88B3}" srcId="{174A2BC4-7D19-47E1-BA99-C7860FBA5AAF}" destId="{A5807F6E-4982-4CAC-BAD1-97AD92A74052}" srcOrd="1" destOrd="0" parTransId="{F7F0611A-4B55-4D54-961D-5A0832FB6B40}" sibTransId="{B2B68963-005F-48ED-8EEE-13C5B7BC8C9E}"/>
    <dgm:cxn modelId="{35AC127C-43AA-4201-8B81-5F202E9923A1}" type="presOf" srcId="{8BD53967-757E-4CF4-8A2B-C24785D66978}" destId="{9FD858E5-7259-4DCC-9467-A02D52C2F701}" srcOrd="1" destOrd="0" presId="urn:microsoft.com/office/officeart/2005/8/layout/process5"/>
    <dgm:cxn modelId="{CD00D182-5D7F-4942-B736-29E887F5558A}" type="presOf" srcId="{2951B090-9C33-4A85-8974-7CD2C8C8027A}" destId="{1E404AFC-E8A5-4E7E-BE48-29A29B5DED21}" srcOrd="1" destOrd="0" presId="urn:microsoft.com/office/officeart/2005/8/layout/process5"/>
    <dgm:cxn modelId="{CEDC9B87-C235-4C4E-B399-F3997EAB911E}" type="presOf" srcId="{68C4603F-B0CA-4D16-ABC8-E6D50C9039DC}" destId="{F84C89D6-0EFA-4136-897A-6E3F696E7A8F}" srcOrd="0" destOrd="0" presId="urn:microsoft.com/office/officeart/2005/8/layout/process5"/>
    <dgm:cxn modelId="{7B860589-6B68-4667-918A-56D1AE50646D}" srcId="{174A2BC4-7D19-47E1-BA99-C7860FBA5AAF}" destId="{8ED6E0E6-BC72-4CFE-8F61-3AC0098F1DD6}" srcOrd="2" destOrd="0" parTransId="{2C9A56AA-77DB-4DAD-9705-B9A71C3D8280}" sibTransId="{8BD53967-757E-4CF4-8A2B-C24785D66978}"/>
    <dgm:cxn modelId="{41997889-D8FD-445D-BBC3-BA61076E8037}" type="presOf" srcId="{B2B68963-005F-48ED-8EEE-13C5B7BC8C9E}" destId="{1F10C78F-8A9B-4DD3-BFD3-7AD052D48FA2}" srcOrd="0" destOrd="0" presId="urn:microsoft.com/office/officeart/2005/8/layout/process5"/>
    <dgm:cxn modelId="{04ACA196-67E0-4287-9107-C7397BCB1924}" type="presOf" srcId="{A1648942-10F7-4D5E-BA16-2F7A5A919AA2}" destId="{A4135E09-1AF5-491C-AFD8-6C0631D5A294}" srcOrd="1" destOrd="0" presId="urn:microsoft.com/office/officeart/2005/8/layout/process5"/>
    <dgm:cxn modelId="{808F3699-EFE0-47C1-B211-294F0A5876B0}" type="presOf" srcId="{C2DFE9AF-E5CD-4663-90C2-F852487F1DD4}" destId="{03EA2268-14E5-4F9B-810B-8F1C61A3BF2A}" srcOrd="0" destOrd="0" presId="urn:microsoft.com/office/officeart/2005/8/layout/process5"/>
    <dgm:cxn modelId="{E28EE79D-F919-40E0-AFE6-8D9751F12F6A}" type="presOf" srcId="{E0FB6EF6-72CF-4023-B72E-E1524562238E}" destId="{2B86F4F5-E372-455C-B79A-0EC5C9445E3C}" srcOrd="1" destOrd="0" presId="urn:microsoft.com/office/officeart/2005/8/layout/process5"/>
    <dgm:cxn modelId="{D97B19A7-DDF5-4B6B-B7FE-CF6E7BCED852}" type="presOf" srcId="{EBA41732-3B5D-4B77-AB52-36C311973BE7}" destId="{AC7BE07A-F599-4B7C-A21C-F8F256CEFF83}" srcOrd="1" destOrd="0" presId="urn:microsoft.com/office/officeart/2005/8/layout/process5"/>
    <dgm:cxn modelId="{25004BAA-3E32-4DF8-B20A-CABA074B497E}" type="presOf" srcId="{A1648942-10F7-4D5E-BA16-2F7A5A919AA2}" destId="{A4EAB634-6DE0-4B68-B4CD-24F2610F8988}" srcOrd="0" destOrd="0" presId="urn:microsoft.com/office/officeart/2005/8/layout/process5"/>
    <dgm:cxn modelId="{BAB986AB-1867-458A-8D21-597CE1E555C8}" type="presOf" srcId="{33B56C7A-48D1-4CFF-82DA-471C94D01010}" destId="{F78A2AE4-61C1-466F-81F9-D85D13EE7C22}" srcOrd="0" destOrd="0" presId="urn:microsoft.com/office/officeart/2005/8/layout/process5"/>
    <dgm:cxn modelId="{2F539AB1-11F9-4370-956A-279B9ED6E9A7}" srcId="{174A2BC4-7D19-47E1-BA99-C7860FBA5AAF}" destId="{F8EEAAB2-0374-4D39-BA89-615F8D9071F8}" srcOrd="5" destOrd="0" parTransId="{2E60857B-F1A3-4CEE-AC24-F0F40C1D2476}" sibTransId="{511BE78F-A536-4BB2-82B0-4CEEFAA800E3}"/>
    <dgm:cxn modelId="{C95C22BE-AD69-4D85-B293-CD862E718E21}" type="presOf" srcId="{EBA41732-3B5D-4B77-AB52-36C311973BE7}" destId="{77AE7B66-9839-4C4A-B166-965977A036BB}" srcOrd="0" destOrd="0" presId="urn:microsoft.com/office/officeart/2005/8/layout/process5"/>
    <dgm:cxn modelId="{733F56CF-B6C6-41A2-8F1A-56F3B7DDECF1}" type="presOf" srcId="{79CFF4D8-8DAA-481A-AD95-BF424EF936F0}" destId="{0F2D8307-7F61-4629-A12C-37BC8ACC0A01}" srcOrd="0" destOrd="0" presId="urn:microsoft.com/office/officeart/2005/8/layout/process5"/>
    <dgm:cxn modelId="{AA72E8DD-9483-4038-ADBE-9897F71F9165}" srcId="{174A2BC4-7D19-47E1-BA99-C7860FBA5AAF}" destId="{98A3C190-C1B4-428D-92DD-EB954BF9410E}" srcOrd="11" destOrd="0" parTransId="{25916FC2-6C63-4FA3-B8F4-DB73B2F8FD3A}" sibTransId="{F973FE02-094C-45D4-9858-F28ACCF67D61}"/>
    <dgm:cxn modelId="{841CF4DF-AAD4-46F1-980B-0CD0C2FC7B80}" type="presOf" srcId="{A5807F6E-4982-4CAC-BAD1-97AD92A74052}" destId="{9A608F0E-FF58-4669-B5FB-79AF51D34F43}" srcOrd="0" destOrd="0" presId="urn:microsoft.com/office/officeart/2005/8/layout/process5"/>
    <dgm:cxn modelId="{4C8ABAE6-A0BB-4229-A845-63B28DADDA46}" srcId="{174A2BC4-7D19-47E1-BA99-C7860FBA5AAF}" destId="{EDF72674-56E1-426C-BA4B-0A27EE343F97}" srcOrd="10" destOrd="0" parTransId="{5A0D85B3-D343-42F9-A604-0D36A8C18740}" sibTransId="{2951B090-9C33-4A85-8974-7CD2C8C8027A}"/>
    <dgm:cxn modelId="{EC44D0E9-44EF-4150-B939-CA75734530C4}" type="presOf" srcId="{B2B68963-005F-48ED-8EEE-13C5B7BC8C9E}" destId="{683C9525-FE00-4BA2-A72A-1AE4CC16FB19}" srcOrd="1" destOrd="0" presId="urn:microsoft.com/office/officeart/2005/8/layout/process5"/>
    <dgm:cxn modelId="{858FA0EB-BEAD-4C14-BCD2-059845896183}" type="presOf" srcId="{92B74EE3-9DB6-4678-B6D6-706FEDFC7236}" destId="{A0508344-39AD-45B0-BC28-82C1EAA15C52}" srcOrd="0" destOrd="0" presId="urn:microsoft.com/office/officeart/2005/8/layout/process5"/>
    <dgm:cxn modelId="{DC6D92F8-AAA6-4DF0-AE09-952E6FA607A8}" type="presOf" srcId="{DD2642F4-1BF4-418F-8F6E-73680ACE844B}" destId="{CAD6B240-6DB5-40FC-9E13-A76DAA98B904}" srcOrd="0" destOrd="0" presId="urn:microsoft.com/office/officeart/2005/8/layout/process5"/>
    <dgm:cxn modelId="{F36452F9-5D5E-4577-B37D-A35CF1E29519}" type="presOf" srcId="{F8EEAAB2-0374-4D39-BA89-615F8D9071F8}" destId="{8B38FD29-7E49-424F-A2B3-BA3A8638AB0B}" srcOrd="0" destOrd="0" presId="urn:microsoft.com/office/officeart/2005/8/layout/process5"/>
    <dgm:cxn modelId="{1ABF09FD-8C5A-4735-A7FB-B2A8BD148ED9}" type="presParOf" srcId="{D8EA5B75-29DB-45CA-8FE0-962EAA2F88CB}" destId="{1E4F3D2F-BA86-4BC2-9A6C-D66E9D92759A}" srcOrd="0" destOrd="0" presId="urn:microsoft.com/office/officeart/2005/8/layout/process5"/>
    <dgm:cxn modelId="{BB47DA78-EEDF-431C-A0FD-E9A32A27A0A0}" type="presParOf" srcId="{D8EA5B75-29DB-45CA-8FE0-962EAA2F88CB}" destId="{77AE7B66-9839-4C4A-B166-965977A036BB}" srcOrd="1" destOrd="0" presId="urn:microsoft.com/office/officeart/2005/8/layout/process5"/>
    <dgm:cxn modelId="{2D5B4FEF-4DB1-4150-B4B7-048D24996C4C}" type="presParOf" srcId="{77AE7B66-9839-4C4A-B166-965977A036BB}" destId="{AC7BE07A-F599-4B7C-A21C-F8F256CEFF83}" srcOrd="0" destOrd="0" presId="urn:microsoft.com/office/officeart/2005/8/layout/process5"/>
    <dgm:cxn modelId="{836FAC9E-74F0-4677-8D61-C961CB85AB5E}" type="presParOf" srcId="{D8EA5B75-29DB-45CA-8FE0-962EAA2F88CB}" destId="{9A608F0E-FF58-4669-B5FB-79AF51D34F43}" srcOrd="2" destOrd="0" presId="urn:microsoft.com/office/officeart/2005/8/layout/process5"/>
    <dgm:cxn modelId="{DD84C106-EB47-4E11-A886-350E2376C702}" type="presParOf" srcId="{D8EA5B75-29DB-45CA-8FE0-962EAA2F88CB}" destId="{1F10C78F-8A9B-4DD3-BFD3-7AD052D48FA2}" srcOrd="3" destOrd="0" presId="urn:microsoft.com/office/officeart/2005/8/layout/process5"/>
    <dgm:cxn modelId="{6DAC3311-927F-46C5-BF1B-DA17EAD2EEC6}" type="presParOf" srcId="{1F10C78F-8A9B-4DD3-BFD3-7AD052D48FA2}" destId="{683C9525-FE00-4BA2-A72A-1AE4CC16FB19}" srcOrd="0" destOrd="0" presId="urn:microsoft.com/office/officeart/2005/8/layout/process5"/>
    <dgm:cxn modelId="{4D8E6036-414D-411A-BFB4-ADE91B0751B8}" type="presParOf" srcId="{D8EA5B75-29DB-45CA-8FE0-962EAA2F88CB}" destId="{8A1FB0CC-85D1-447C-B6B2-9AD8EE969D7B}" srcOrd="4" destOrd="0" presId="urn:microsoft.com/office/officeart/2005/8/layout/process5"/>
    <dgm:cxn modelId="{F7A964F4-9E3E-4061-AC7A-4F1A8DAF5DE4}" type="presParOf" srcId="{D8EA5B75-29DB-45CA-8FE0-962EAA2F88CB}" destId="{864DA972-F628-45D5-8D77-5D9E6A8B74A9}" srcOrd="5" destOrd="0" presId="urn:microsoft.com/office/officeart/2005/8/layout/process5"/>
    <dgm:cxn modelId="{D4CE6A61-9329-4252-B65F-25670AE09533}" type="presParOf" srcId="{864DA972-F628-45D5-8D77-5D9E6A8B74A9}" destId="{9FD858E5-7259-4DCC-9467-A02D52C2F701}" srcOrd="0" destOrd="0" presId="urn:microsoft.com/office/officeart/2005/8/layout/process5"/>
    <dgm:cxn modelId="{254F37A5-23FC-4DBA-A612-E4A3183E2214}" type="presParOf" srcId="{D8EA5B75-29DB-45CA-8FE0-962EAA2F88CB}" destId="{F78A2AE4-61C1-466F-81F9-D85D13EE7C22}" srcOrd="6" destOrd="0" presId="urn:microsoft.com/office/officeart/2005/8/layout/process5"/>
    <dgm:cxn modelId="{D305F9F5-378D-4BBD-AE33-FF83FE37A52C}" type="presParOf" srcId="{D8EA5B75-29DB-45CA-8FE0-962EAA2F88CB}" destId="{A4EAB634-6DE0-4B68-B4CD-24F2610F8988}" srcOrd="7" destOrd="0" presId="urn:microsoft.com/office/officeart/2005/8/layout/process5"/>
    <dgm:cxn modelId="{A1B6DA19-B3D8-4D6D-8DD1-39986469E9EE}" type="presParOf" srcId="{A4EAB634-6DE0-4B68-B4CD-24F2610F8988}" destId="{A4135E09-1AF5-491C-AFD8-6C0631D5A294}" srcOrd="0" destOrd="0" presId="urn:microsoft.com/office/officeart/2005/8/layout/process5"/>
    <dgm:cxn modelId="{FF45CC45-C65F-4DCB-907A-C3D88AA01785}" type="presParOf" srcId="{D8EA5B75-29DB-45CA-8FE0-962EAA2F88CB}" destId="{F84C89D6-0EFA-4136-897A-6E3F696E7A8F}" srcOrd="8" destOrd="0" presId="urn:microsoft.com/office/officeart/2005/8/layout/process5"/>
    <dgm:cxn modelId="{E5453B47-544C-424B-BC12-3FCE2F233D42}" type="presParOf" srcId="{D8EA5B75-29DB-45CA-8FE0-962EAA2F88CB}" destId="{C5558B45-897F-4F5D-919D-8C198C9A16D1}" srcOrd="9" destOrd="0" presId="urn:microsoft.com/office/officeart/2005/8/layout/process5"/>
    <dgm:cxn modelId="{B19D66A2-257F-4D71-BA55-E647EB6E5005}" type="presParOf" srcId="{C5558B45-897F-4F5D-919D-8C198C9A16D1}" destId="{661B661B-9F53-401B-A788-064767A81C5B}" srcOrd="0" destOrd="0" presId="urn:microsoft.com/office/officeart/2005/8/layout/process5"/>
    <dgm:cxn modelId="{8619BFD4-C412-4F4D-BB9A-BA4E4D7C2834}" type="presParOf" srcId="{D8EA5B75-29DB-45CA-8FE0-962EAA2F88CB}" destId="{8B38FD29-7E49-424F-A2B3-BA3A8638AB0B}" srcOrd="10" destOrd="0" presId="urn:microsoft.com/office/officeart/2005/8/layout/process5"/>
    <dgm:cxn modelId="{767EF79B-90BC-4DF9-B13F-4E2B903DD218}" type="presParOf" srcId="{D8EA5B75-29DB-45CA-8FE0-962EAA2F88CB}" destId="{82FF5814-9DE0-4726-B70F-962673A2A7EA}" srcOrd="11" destOrd="0" presId="urn:microsoft.com/office/officeart/2005/8/layout/process5"/>
    <dgm:cxn modelId="{ABFBB17D-E522-4A70-8873-9DC7C2537E8D}" type="presParOf" srcId="{82FF5814-9DE0-4726-B70F-962673A2A7EA}" destId="{684F1B5B-1304-4C69-A784-FD469290DD41}" srcOrd="0" destOrd="0" presId="urn:microsoft.com/office/officeart/2005/8/layout/process5"/>
    <dgm:cxn modelId="{C70A073E-3DD7-45DC-A132-7C38CAEA8304}" type="presParOf" srcId="{D8EA5B75-29DB-45CA-8FE0-962EAA2F88CB}" destId="{3B5A05E8-25BA-4756-8909-92602DDE1013}" srcOrd="12" destOrd="0" presId="urn:microsoft.com/office/officeart/2005/8/layout/process5"/>
    <dgm:cxn modelId="{97BD4ABE-49F8-4B67-8929-AB25228CD78F}" type="presParOf" srcId="{D8EA5B75-29DB-45CA-8FE0-962EAA2F88CB}" destId="{3EED0ADA-D846-4C67-BE51-4499B520532A}" srcOrd="13" destOrd="0" presId="urn:microsoft.com/office/officeart/2005/8/layout/process5"/>
    <dgm:cxn modelId="{4402D87D-C1EA-4195-8F25-B455015AD3FC}" type="presParOf" srcId="{3EED0ADA-D846-4C67-BE51-4499B520532A}" destId="{DC758056-20B8-45C9-A2C7-4C3C96D9B15D}" srcOrd="0" destOrd="0" presId="urn:microsoft.com/office/officeart/2005/8/layout/process5"/>
    <dgm:cxn modelId="{F501D6EB-4403-4F06-980B-19D00DC4DDD4}" type="presParOf" srcId="{D8EA5B75-29DB-45CA-8FE0-962EAA2F88CB}" destId="{03EA2268-14E5-4F9B-810B-8F1C61A3BF2A}" srcOrd="14" destOrd="0" presId="urn:microsoft.com/office/officeart/2005/8/layout/process5"/>
    <dgm:cxn modelId="{2D2C64C4-C403-4607-A441-70B8179CBB23}" type="presParOf" srcId="{D8EA5B75-29DB-45CA-8FE0-962EAA2F88CB}" destId="{CAD6B240-6DB5-40FC-9E13-A76DAA98B904}" srcOrd="15" destOrd="0" presId="urn:microsoft.com/office/officeart/2005/8/layout/process5"/>
    <dgm:cxn modelId="{34095A41-E396-40F3-9736-7C25970739A6}" type="presParOf" srcId="{CAD6B240-6DB5-40FC-9E13-A76DAA98B904}" destId="{2F862064-F274-45B2-B693-2E034D5A318D}" srcOrd="0" destOrd="0" presId="urn:microsoft.com/office/officeart/2005/8/layout/process5"/>
    <dgm:cxn modelId="{E8644736-5AC3-4FA2-860D-EA79289BFD66}" type="presParOf" srcId="{D8EA5B75-29DB-45CA-8FE0-962EAA2F88CB}" destId="{0F2D8307-7F61-4629-A12C-37BC8ACC0A01}" srcOrd="16" destOrd="0" presId="urn:microsoft.com/office/officeart/2005/8/layout/process5"/>
    <dgm:cxn modelId="{601B71DD-981F-43C9-AA48-5116472D05CF}" type="presParOf" srcId="{D8EA5B75-29DB-45CA-8FE0-962EAA2F88CB}" destId="{300EB8DE-B4B7-4A9B-B08B-2BFFD2E12198}" srcOrd="17" destOrd="0" presId="urn:microsoft.com/office/officeart/2005/8/layout/process5"/>
    <dgm:cxn modelId="{911F4D1A-050C-4E07-8B62-7F6BE138AC29}" type="presParOf" srcId="{300EB8DE-B4B7-4A9B-B08B-2BFFD2E12198}" destId="{2B86F4F5-E372-455C-B79A-0EC5C9445E3C}" srcOrd="0" destOrd="0" presId="urn:microsoft.com/office/officeart/2005/8/layout/process5"/>
    <dgm:cxn modelId="{57F17734-CCC5-49FA-8682-A9688283B789}" type="presParOf" srcId="{D8EA5B75-29DB-45CA-8FE0-962EAA2F88CB}" destId="{1EAF7D5F-F3CC-4F1B-9C68-25F52428E1A0}" srcOrd="18" destOrd="0" presId="urn:microsoft.com/office/officeart/2005/8/layout/process5"/>
    <dgm:cxn modelId="{7CF9718F-8E17-4632-9C5B-3D333778706A}" type="presParOf" srcId="{D8EA5B75-29DB-45CA-8FE0-962EAA2F88CB}" destId="{A0508344-39AD-45B0-BC28-82C1EAA15C52}" srcOrd="19" destOrd="0" presId="urn:microsoft.com/office/officeart/2005/8/layout/process5"/>
    <dgm:cxn modelId="{55ED0F2D-64A1-4574-804B-4E3DD980D993}" type="presParOf" srcId="{A0508344-39AD-45B0-BC28-82C1EAA15C52}" destId="{B49E7D7B-21B4-4788-8F16-8C57624395F0}" srcOrd="0" destOrd="0" presId="urn:microsoft.com/office/officeart/2005/8/layout/process5"/>
    <dgm:cxn modelId="{D84BAF92-DBA4-483A-9EB0-43DC31D226D6}" type="presParOf" srcId="{D8EA5B75-29DB-45CA-8FE0-962EAA2F88CB}" destId="{4EB32533-1163-4A5B-B354-C208ECCA7F22}" srcOrd="20" destOrd="0" presId="urn:microsoft.com/office/officeart/2005/8/layout/process5"/>
    <dgm:cxn modelId="{656028A7-AFC0-4682-98DD-A96098994382}" type="presParOf" srcId="{D8EA5B75-29DB-45CA-8FE0-962EAA2F88CB}" destId="{969CC522-B002-401D-A33F-50AF24F7EAC9}" srcOrd="21" destOrd="0" presId="urn:microsoft.com/office/officeart/2005/8/layout/process5"/>
    <dgm:cxn modelId="{7C172A66-9F3F-4A2C-ABA1-91371306660F}" type="presParOf" srcId="{969CC522-B002-401D-A33F-50AF24F7EAC9}" destId="{1E404AFC-E8A5-4E7E-BE48-29A29B5DED21}" srcOrd="0" destOrd="0" presId="urn:microsoft.com/office/officeart/2005/8/layout/process5"/>
    <dgm:cxn modelId="{DE3AC4F1-0E48-4A2E-82AE-75C174CF1AF8}" type="presParOf" srcId="{D8EA5B75-29DB-45CA-8FE0-962EAA2F88CB}" destId="{3498E0CE-3B5B-4623-980F-0FE028DF6256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E6A3A4-71F5-44B2-BABA-A6E111502100}" type="doc">
      <dgm:prSet loTypeId="urn:microsoft.com/office/officeart/2005/8/layout/hierarchy1" loCatId="hierarchy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4D0B7418-105C-4423-A2CB-F353A80D6419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1800" b="1">
              <a:ea typeface="+mn-ea"/>
              <a:cs typeface="+mn-cs"/>
            </a:rPr>
            <a:t>I dropped unnecessary columns like Date and Mood After to avoid leakage.</a:t>
          </a:r>
        </a:p>
      </dgm:t>
    </dgm:pt>
    <dgm:pt modelId="{D0697AF8-A99F-4575-8AEA-33ED1B0026E1}" type="parTrans" cxnId="{6932C5B4-315A-4BDA-BD6A-F0F4D8FA06E1}">
      <dgm:prSet/>
      <dgm:spPr/>
      <dgm:t>
        <a:bodyPr/>
        <a:lstStyle/>
        <a:p>
          <a:endParaRPr lang="en-US"/>
        </a:p>
      </dgm:t>
    </dgm:pt>
    <dgm:pt modelId="{F80BAC5E-D820-4A4D-B3F7-10CE4CA9DFA7}" type="sibTrans" cxnId="{6932C5B4-315A-4BDA-BD6A-F0F4D8FA06E1}">
      <dgm:prSet/>
      <dgm:spPr/>
      <dgm:t>
        <a:bodyPr/>
        <a:lstStyle/>
        <a:p>
          <a:endParaRPr lang="en-US"/>
        </a:p>
      </dgm:t>
    </dgm:pt>
    <dgm:pt modelId="{260D8451-0F7D-447D-8CCD-7EF786C881E9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1800" b="1">
              <a:ea typeface="+mn-ea"/>
              <a:cs typeface="+mn-cs"/>
            </a:rPr>
            <a:t>Then applied One-Hot Encoding → ended with 317 features.</a:t>
          </a:r>
        </a:p>
      </dgm:t>
    </dgm:pt>
    <dgm:pt modelId="{6BD206F9-2A2C-4003-9064-9B35BA37F5C5}" type="parTrans" cxnId="{D0040A18-593B-432E-8765-9CB27DB289B0}">
      <dgm:prSet/>
      <dgm:spPr/>
      <dgm:t>
        <a:bodyPr/>
        <a:lstStyle/>
        <a:p>
          <a:endParaRPr lang="en-US"/>
        </a:p>
      </dgm:t>
    </dgm:pt>
    <dgm:pt modelId="{9CDE13F9-68AA-4FA4-9CD6-8243C6384C4F}" type="sibTrans" cxnId="{D0040A18-593B-432E-8765-9CB27DB289B0}">
      <dgm:prSet/>
      <dgm:spPr/>
      <dgm:t>
        <a:bodyPr/>
        <a:lstStyle/>
        <a:p>
          <a:endParaRPr lang="en-US"/>
        </a:p>
      </dgm:t>
    </dgm:pt>
    <dgm:pt modelId="{FDA453E2-84A0-4EB9-861E-CC951867FA97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en-US" sz="1800" b="1">
              <a:ea typeface="+mn-ea"/>
              <a:cs typeface="+mn-cs"/>
            </a:rPr>
            <a:t>For numeric fields like Age, Mood Before, Stress, I applied Standard Scaler - essential for deep learning models to converge properly.</a:t>
          </a:r>
        </a:p>
      </dgm:t>
    </dgm:pt>
    <dgm:pt modelId="{889755B0-3FBD-475B-BC3A-BE12C010A2EA}" type="parTrans" cxnId="{A08BDD6E-DBB6-4FA8-8249-4AE615087FE7}">
      <dgm:prSet/>
      <dgm:spPr/>
      <dgm:t>
        <a:bodyPr/>
        <a:lstStyle/>
        <a:p>
          <a:endParaRPr lang="en-US"/>
        </a:p>
      </dgm:t>
    </dgm:pt>
    <dgm:pt modelId="{3101A49A-6816-4837-9D20-A26E8B34BAAF}" type="sibTrans" cxnId="{A08BDD6E-DBB6-4FA8-8249-4AE615087FE7}">
      <dgm:prSet/>
      <dgm:spPr/>
      <dgm:t>
        <a:bodyPr/>
        <a:lstStyle/>
        <a:p>
          <a:endParaRPr lang="en-US"/>
        </a:p>
      </dgm:t>
    </dgm:pt>
    <dgm:pt modelId="{EADB1CB4-EA82-40AF-B130-76BC532E56EE}" type="pres">
      <dgm:prSet presAssocID="{30E6A3A4-71F5-44B2-BABA-A6E1115021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AB7810-51C6-4F23-8D51-3D157222D03E}" type="pres">
      <dgm:prSet presAssocID="{4D0B7418-105C-4423-A2CB-F353A80D6419}" presName="hierRoot1" presStyleCnt="0"/>
      <dgm:spPr/>
    </dgm:pt>
    <dgm:pt modelId="{BEB13184-A6C9-4B02-9ACB-D9C280B345AD}" type="pres">
      <dgm:prSet presAssocID="{4D0B7418-105C-4423-A2CB-F353A80D6419}" presName="composite" presStyleCnt="0"/>
      <dgm:spPr/>
    </dgm:pt>
    <dgm:pt modelId="{A5625862-8643-4B4E-BA1B-49EDD3359A5D}" type="pres">
      <dgm:prSet presAssocID="{4D0B7418-105C-4423-A2CB-F353A80D6419}" presName="background" presStyleLbl="node0" presStyleIdx="0" presStyleCnt="3"/>
      <dgm:spPr/>
    </dgm:pt>
    <dgm:pt modelId="{B6E7D567-A170-42D4-9FFB-BB260494CBB9}" type="pres">
      <dgm:prSet presAssocID="{4D0B7418-105C-4423-A2CB-F353A80D6419}" presName="text" presStyleLbl="fgAcc0" presStyleIdx="0" presStyleCnt="3">
        <dgm:presLayoutVars>
          <dgm:chPref val="3"/>
        </dgm:presLayoutVars>
      </dgm:prSet>
      <dgm:spPr/>
    </dgm:pt>
    <dgm:pt modelId="{04A0F8B6-39D1-4752-A440-0ABA858AFBC3}" type="pres">
      <dgm:prSet presAssocID="{4D0B7418-105C-4423-A2CB-F353A80D6419}" presName="hierChild2" presStyleCnt="0"/>
      <dgm:spPr/>
    </dgm:pt>
    <dgm:pt modelId="{539CD771-CCC0-4F42-8AE5-3A17261E9C5D}" type="pres">
      <dgm:prSet presAssocID="{260D8451-0F7D-447D-8CCD-7EF786C881E9}" presName="hierRoot1" presStyleCnt="0"/>
      <dgm:spPr/>
    </dgm:pt>
    <dgm:pt modelId="{015DBE70-6A4A-4C23-B71F-59051C702737}" type="pres">
      <dgm:prSet presAssocID="{260D8451-0F7D-447D-8CCD-7EF786C881E9}" presName="composite" presStyleCnt="0"/>
      <dgm:spPr/>
    </dgm:pt>
    <dgm:pt modelId="{2A33D3D1-3572-4D63-9B5D-2FD4917AC874}" type="pres">
      <dgm:prSet presAssocID="{260D8451-0F7D-447D-8CCD-7EF786C881E9}" presName="background" presStyleLbl="node0" presStyleIdx="1" presStyleCnt="3"/>
      <dgm:spPr/>
    </dgm:pt>
    <dgm:pt modelId="{F24FEAA6-4AC4-4244-8780-D45DE2267EC6}" type="pres">
      <dgm:prSet presAssocID="{260D8451-0F7D-447D-8CCD-7EF786C881E9}" presName="text" presStyleLbl="fgAcc0" presStyleIdx="1" presStyleCnt="3">
        <dgm:presLayoutVars>
          <dgm:chPref val="3"/>
        </dgm:presLayoutVars>
      </dgm:prSet>
      <dgm:spPr/>
    </dgm:pt>
    <dgm:pt modelId="{E8F1AB63-58DF-453A-BA08-D1F30BF24BD5}" type="pres">
      <dgm:prSet presAssocID="{260D8451-0F7D-447D-8CCD-7EF786C881E9}" presName="hierChild2" presStyleCnt="0"/>
      <dgm:spPr/>
    </dgm:pt>
    <dgm:pt modelId="{1518B099-8DC0-4893-A601-E431104AE833}" type="pres">
      <dgm:prSet presAssocID="{FDA453E2-84A0-4EB9-861E-CC951867FA97}" presName="hierRoot1" presStyleCnt="0"/>
      <dgm:spPr/>
    </dgm:pt>
    <dgm:pt modelId="{5687CA2C-FBEA-44D1-9AD2-569AE4C6DDD0}" type="pres">
      <dgm:prSet presAssocID="{FDA453E2-84A0-4EB9-861E-CC951867FA97}" presName="composite" presStyleCnt="0"/>
      <dgm:spPr/>
    </dgm:pt>
    <dgm:pt modelId="{8675854D-8C7F-4C0B-9B91-0540C4172F48}" type="pres">
      <dgm:prSet presAssocID="{FDA453E2-84A0-4EB9-861E-CC951867FA97}" presName="background" presStyleLbl="node0" presStyleIdx="2" presStyleCnt="3"/>
      <dgm:spPr/>
    </dgm:pt>
    <dgm:pt modelId="{E67CDE7E-4E0C-4A17-AFFE-9A11E307964B}" type="pres">
      <dgm:prSet presAssocID="{FDA453E2-84A0-4EB9-861E-CC951867FA97}" presName="text" presStyleLbl="fgAcc0" presStyleIdx="2" presStyleCnt="3">
        <dgm:presLayoutVars>
          <dgm:chPref val="3"/>
        </dgm:presLayoutVars>
      </dgm:prSet>
      <dgm:spPr/>
    </dgm:pt>
    <dgm:pt modelId="{054E1AC8-6129-4C71-B6F8-AAE15017BE25}" type="pres">
      <dgm:prSet presAssocID="{FDA453E2-84A0-4EB9-861E-CC951867FA97}" presName="hierChild2" presStyleCnt="0"/>
      <dgm:spPr/>
    </dgm:pt>
  </dgm:ptLst>
  <dgm:cxnLst>
    <dgm:cxn modelId="{D0040A18-593B-432E-8765-9CB27DB289B0}" srcId="{30E6A3A4-71F5-44B2-BABA-A6E111502100}" destId="{260D8451-0F7D-447D-8CCD-7EF786C881E9}" srcOrd="1" destOrd="0" parTransId="{6BD206F9-2A2C-4003-9064-9B35BA37F5C5}" sibTransId="{9CDE13F9-68AA-4FA4-9CD6-8243C6384C4F}"/>
    <dgm:cxn modelId="{B5EAE621-1206-4EA1-8D87-E37335A2F91A}" type="presOf" srcId="{260D8451-0F7D-447D-8CCD-7EF786C881E9}" destId="{F24FEAA6-4AC4-4244-8780-D45DE2267EC6}" srcOrd="0" destOrd="0" presId="urn:microsoft.com/office/officeart/2005/8/layout/hierarchy1"/>
    <dgm:cxn modelId="{A08BDD6E-DBB6-4FA8-8249-4AE615087FE7}" srcId="{30E6A3A4-71F5-44B2-BABA-A6E111502100}" destId="{FDA453E2-84A0-4EB9-861E-CC951867FA97}" srcOrd="2" destOrd="0" parTransId="{889755B0-3FBD-475B-BC3A-BE12C010A2EA}" sibTransId="{3101A49A-6816-4837-9D20-A26E8B34BAAF}"/>
    <dgm:cxn modelId="{05E91971-A208-4006-9805-69E6CABB1A1F}" type="presOf" srcId="{30E6A3A4-71F5-44B2-BABA-A6E111502100}" destId="{EADB1CB4-EA82-40AF-B130-76BC532E56EE}" srcOrd="0" destOrd="0" presId="urn:microsoft.com/office/officeart/2005/8/layout/hierarchy1"/>
    <dgm:cxn modelId="{6932C5B4-315A-4BDA-BD6A-F0F4D8FA06E1}" srcId="{30E6A3A4-71F5-44B2-BABA-A6E111502100}" destId="{4D0B7418-105C-4423-A2CB-F353A80D6419}" srcOrd="0" destOrd="0" parTransId="{D0697AF8-A99F-4575-8AEA-33ED1B0026E1}" sibTransId="{F80BAC5E-D820-4A4D-B3F7-10CE4CA9DFA7}"/>
    <dgm:cxn modelId="{79A841D6-D83D-46FC-8FA1-49021D0C5F51}" type="presOf" srcId="{FDA453E2-84A0-4EB9-861E-CC951867FA97}" destId="{E67CDE7E-4E0C-4A17-AFFE-9A11E307964B}" srcOrd="0" destOrd="0" presId="urn:microsoft.com/office/officeart/2005/8/layout/hierarchy1"/>
    <dgm:cxn modelId="{C772FEE2-2D7A-4FF0-9D6F-DED7600044C2}" type="presOf" srcId="{4D0B7418-105C-4423-A2CB-F353A80D6419}" destId="{B6E7D567-A170-42D4-9FFB-BB260494CBB9}" srcOrd="0" destOrd="0" presId="urn:microsoft.com/office/officeart/2005/8/layout/hierarchy1"/>
    <dgm:cxn modelId="{9BFBC6FA-786E-4C07-B0C3-B0F7C1EB6D02}" type="presParOf" srcId="{EADB1CB4-EA82-40AF-B130-76BC532E56EE}" destId="{20AB7810-51C6-4F23-8D51-3D157222D03E}" srcOrd="0" destOrd="0" presId="urn:microsoft.com/office/officeart/2005/8/layout/hierarchy1"/>
    <dgm:cxn modelId="{04245FF2-4312-42DB-A5FC-21E0F0AC44AC}" type="presParOf" srcId="{20AB7810-51C6-4F23-8D51-3D157222D03E}" destId="{BEB13184-A6C9-4B02-9ACB-D9C280B345AD}" srcOrd="0" destOrd="0" presId="urn:microsoft.com/office/officeart/2005/8/layout/hierarchy1"/>
    <dgm:cxn modelId="{5630239D-98CC-413C-8C6E-5EB474E6E820}" type="presParOf" srcId="{BEB13184-A6C9-4B02-9ACB-D9C280B345AD}" destId="{A5625862-8643-4B4E-BA1B-49EDD3359A5D}" srcOrd="0" destOrd="0" presId="urn:microsoft.com/office/officeart/2005/8/layout/hierarchy1"/>
    <dgm:cxn modelId="{A5DD2032-85C4-4C07-B176-32666BBC6E88}" type="presParOf" srcId="{BEB13184-A6C9-4B02-9ACB-D9C280B345AD}" destId="{B6E7D567-A170-42D4-9FFB-BB260494CBB9}" srcOrd="1" destOrd="0" presId="urn:microsoft.com/office/officeart/2005/8/layout/hierarchy1"/>
    <dgm:cxn modelId="{E7CF0EDF-B514-4AE5-AFD1-DC77AA0F8F2E}" type="presParOf" srcId="{20AB7810-51C6-4F23-8D51-3D157222D03E}" destId="{04A0F8B6-39D1-4752-A440-0ABA858AFBC3}" srcOrd="1" destOrd="0" presId="urn:microsoft.com/office/officeart/2005/8/layout/hierarchy1"/>
    <dgm:cxn modelId="{DE70257B-C012-43FC-937F-5CDE0B90C715}" type="presParOf" srcId="{EADB1CB4-EA82-40AF-B130-76BC532E56EE}" destId="{539CD771-CCC0-4F42-8AE5-3A17261E9C5D}" srcOrd="1" destOrd="0" presId="urn:microsoft.com/office/officeart/2005/8/layout/hierarchy1"/>
    <dgm:cxn modelId="{06F97DC6-F1B4-4738-8D22-2DA000F0EA19}" type="presParOf" srcId="{539CD771-CCC0-4F42-8AE5-3A17261E9C5D}" destId="{015DBE70-6A4A-4C23-B71F-59051C702737}" srcOrd="0" destOrd="0" presId="urn:microsoft.com/office/officeart/2005/8/layout/hierarchy1"/>
    <dgm:cxn modelId="{4D6BC1C4-A630-4B33-AB33-A132028AA287}" type="presParOf" srcId="{015DBE70-6A4A-4C23-B71F-59051C702737}" destId="{2A33D3D1-3572-4D63-9B5D-2FD4917AC874}" srcOrd="0" destOrd="0" presId="urn:microsoft.com/office/officeart/2005/8/layout/hierarchy1"/>
    <dgm:cxn modelId="{C33DFF04-C5E3-4853-A172-35BE618F028A}" type="presParOf" srcId="{015DBE70-6A4A-4C23-B71F-59051C702737}" destId="{F24FEAA6-4AC4-4244-8780-D45DE2267EC6}" srcOrd="1" destOrd="0" presId="urn:microsoft.com/office/officeart/2005/8/layout/hierarchy1"/>
    <dgm:cxn modelId="{98D4F225-6323-4676-B00D-5CA3A3DB2646}" type="presParOf" srcId="{539CD771-CCC0-4F42-8AE5-3A17261E9C5D}" destId="{E8F1AB63-58DF-453A-BA08-D1F30BF24BD5}" srcOrd="1" destOrd="0" presId="urn:microsoft.com/office/officeart/2005/8/layout/hierarchy1"/>
    <dgm:cxn modelId="{7DAB40ED-C6A1-4E89-8247-F6FBB05A1E75}" type="presParOf" srcId="{EADB1CB4-EA82-40AF-B130-76BC532E56EE}" destId="{1518B099-8DC0-4893-A601-E431104AE833}" srcOrd="2" destOrd="0" presId="urn:microsoft.com/office/officeart/2005/8/layout/hierarchy1"/>
    <dgm:cxn modelId="{3C5C99F3-A5A4-497F-A5AB-0EAF51C22B43}" type="presParOf" srcId="{1518B099-8DC0-4893-A601-E431104AE833}" destId="{5687CA2C-FBEA-44D1-9AD2-569AE4C6DDD0}" srcOrd="0" destOrd="0" presId="urn:microsoft.com/office/officeart/2005/8/layout/hierarchy1"/>
    <dgm:cxn modelId="{1EC47560-BC6B-4071-9799-2D66F40E5029}" type="presParOf" srcId="{5687CA2C-FBEA-44D1-9AD2-569AE4C6DDD0}" destId="{8675854D-8C7F-4C0B-9B91-0540C4172F48}" srcOrd="0" destOrd="0" presId="urn:microsoft.com/office/officeart/2005/8/layout/hierarchy1"/>
    <dgm:cxn modelId="{202C1BE7-754C-4FB3-A2A4-38C118B38305}" type="presParOf" srcId="{5687CA2C-FBEA-44D1-9AD2-569AE4C6DDD0}" destId="{E67CDE7E-4E0C-4A17-AFFE-9A11E307964B}" srcOrd="1" destOrd="0" presId="urn:microsoft.com/office/officeart/2005/8/layout/hierarchy1"/>
    <dgm:cxn modelId="{722DC464-50B4-4345-B72B-0DCFB60C163C}" type="presParOf" srcId="{1518B099-8DC0-4893-A601-E431104AE833}" destId="{054E1AC8-6129-4C71-B6F8-AAE15017BE2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F823-0598-4702-B65C-2AE5828F1AD9}">
      <dsp:nvSpPr>
        <dsp:cNvPr id="0" name=""/>
        <dsp:cNvSpPr/>
      </dsp:nvSpPr>
      <dsp:spPr>
        <a:xfrm>
          <a:off x="1329" y="141569"/>
          <a:ext cx="4666401" cy="2963164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38407-956C-490F-9E8A-E0E5C47D159D}">
      <dsp:nvSpPr>
        <dsp:cNvPr id="0" name=""/>
        <dsp:cNvSpPr/>
      </dsp:nvSpPr>
      <dsp:spPr>
        <a:xfrm>
          <a:off x="519818" y="634133"/>
          <a:ext cx="4666401" cy="2963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PMingLiU-ExtB"/>
              <a:ea typeface="+mn-ea"/>
              <a:cs typeface="+mn-cs"/>
            </a:rPr>
            <a:t>I built a machine learning system that classifies human mood into Bad, Neutral, or Good using activity patterns and emotional signals like stress, energy, and intensity.</a:t>
          </a:r>
        </a:p>
      </dsp:txBody>
      <dsp:txXfrm>
        <a:off x="606606" y="720921"/>
        <a:ext cx="4492825" cy="2789588"/>
      </dsp:txXfrm>
    </dsp:sp>
    <dsp:sp modelId="{FCB0495B-1610-4DFA-AA8C-215A039E7C25}">
      <dsp:nvSpPr>
        <dsp:cNvPr id="0" name=""/>
        <dsp:cNvSpPr/>
      </dsp:nvSpPr>
      <dsp:spPr>
        <a:xfrm>
          <a:off x="5704709" y="141569"/>
          <a:ext cx="4666401" cy="2963164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B2D7E-6C29-4CD8-B398-146009673FE7}">
      <dsp:nvSpPr>
        <dsp:cNvPr id="0" name=""/>
        <dsp:cNvSpPr/>
      </dsp:nvSpPr>
      <dsp:spPr>
        <a:xfrm>
          <a:off x="6223198" y="634133"/>
          <a:ext cx="4666401" cy="2963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PMingLiU-ExtB"/>
              <a:ea typeface="+mn-ea"/>
              <a:cs typeface="+mn-cs"/>
            </a:rPr>
            <a:t>The vision: A future where mood-aware AI supports wellness, mental health, and productivity. Embed mood intelligence into smart devices, apps, wearables.</a:t>
          </a:r>
        </a:p>
      </dsp:txBody>
      <dsp:txXfrm>
        <a:off x="6309986" y="720921"/>
        <a:ext cx="4492825" cy="2789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F3D2F-BA86-4BC2-9A6C-D66E9D92759A}">
      <dsp:nvSpPr>
        <dsp:cNvPr id="0" name=""/>
        <dsp:cNvSpPr/>
      </dsp:nvSpPr>
      <dsp:spPr>
        <a:xfrm>
          <a:off x="657592" y="1122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Raw FitLife CSV</a:t>
          </a:r>
        </a:p>
      </dsp:txBody>
      <dsp:txXfrm>
        <a:off x="684214" y="27744"/>
        <a:ext cx="1461687" cy="855714"/>
      </dsp:txXfrm>
    </dsp:sp>
    <dsp:sp modelId="{77AE7B66-9839-4C4A-B166-965977A036BB}">
      <dsp:nvSpPr>
        <dsp:cNvPr id="0" name=""/>
        <dsp:cNvSpPr/>
      </dsp:nvSpPr>
      <dsp:spPr>
        <a:xfrm>
          <a:off x="2305837" y="267750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05837" y="342890"/>
        <a:ext cx="224816" cy="225422"/>
      </dsp:txXfrm>
    </dsp:sp>
    <dsp:sp modelId="{9A608F0E-FF58-4669-B5FB-79AF51D34F43}">
      <dsp:nvSpPr>
        <dsp:cNvPr id="0" name=""/>
        <dsp:cNvSpPr/>
      </dsp:nvSpPr>
      <dsp:spPr>
        <a:xfrm>
          <a:off x="2778496" y="1122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Missing Value Handling</a:t>
          </a:r>
        </a:p>
      </dsp:txBody>
      <dsp:txXfrm>
        <a:off x="2805118" y="27744"/>
        <a:ext cx="1461687" cy="855714"/>
      </dsp:txXfrm>
    </dsp:sp>
    <dsp:sp modelId="{1F10C78F-8A9B-4DD3-BFD3-7AD052D48FA2}">
      <dsp:nvSpPr>
        <dsp:cNvPr id="0" name=""/>
        <dsp:cNvSpPr/>
      </dsp:nvSpPr>
      <dsp:spPr>
        <a:xfrm>
          <a:off x="4426741" y="267750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426741" y="342890"/>
        <a:ext cx="224816" cy="225422"/>
      </dsp:txXfrm>
    </dsp:sp>
    <dsp:sp modelId="{8A1FB0CC-85D1-447C-B6B2-9AD8EE969D7B}">
      <dsp:nvSpPr>
        <dsp:cNvPr id="0" name=""/>
        <dsp:cNvSpPr/>
      </dsp:nvSpPr>
      <dsp:spPr>
        <a:xfrm>
          <a:off x="4899400" y="1122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Mood Class Conversion</a:t>
          </a:r>
        </a:p>
      </dsp:txBody>
      <dsp:txXfrm>
        <a:off x="4926022" y="27744"/>
        <a:ext cx="1461687" cy="855714"/>
      </dsp:txXfrm>
    </dsp:sp>
    <dsp:sp modelId="{864DA972-F628-45D5-8D77-5D9E6A8B74A9}">
      <dsp:nvSpPr>
        <dsp:cNvPr id="0" name=""/>
        <dsp:cNvSpPr/>
      </dsp:nvSpPr>
      <dsp:spPr>
        <a:xfrm>
          <a:off x="6547645" y="267750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547645" y="342890"/>
        <a:ext cx="224816" cy="225422"/>
      </dsp:txXfrm>
    </dsp:sp>
    <dsp:sp modelId="{F78A2AE4-61C1-466F-81F9-D85D13EE7C22}">
      <dsp:nvSpPr>
        <dsp:cNvPr id="0" name=""/>
        <dsp:cNvSpPr/>
      </dsp:nvSpPr>
      <dsp:spPr>
        <a:xfrm>
          <a:off x="7020304" y="1122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Drop Leakage Columns </a:t>
          </a:r>
        </a:p>
      </dsp:txBody>
      <dsp:txXfrm>
        <a:off x="7046926" y="27744"/>
        <a:ext cx="1461687" cy="855714"/>
      </dsp:txXfrm>
    </dsp:sp>
    <dsp:sp modelId="{A4EAB634-6DE0-4B68-B4CD-24F2610F8988}">
      <dsp:nvSpPr>
        <dsp:cNvPr id="0" name=""/>
        <dsp:cNvSpPr/>
      </dsp:nvSpPr>
      <dsp:spPr>
        <a:xfrm rot="5400000">
          <a:off x="7617187" y="1016126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665059" y="1043395"/>
        <a:ext cx="225422" cy="224816"/>
      </dsp:txXfrm>
    </dsp:sp>
    <dsp:sp modelId="{F84C89D6-0EFA-4136-897A-6E3F696E7A8F}">
      <dsp:nvSpPr>
        <dsp:cNvPr id="0" name=""/>
        <dsp:cNvSpPr/>
      </dsp:nvSpPr>
      <dsp:spPr>
        <a:xfrm>
          <a:off x="7020304" y="1516053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One-Hot Encoding </a:t>
          </a:r>
        </a:p>
      </dsp:txBody>
      <dsp:txXfrm>
        <a:off x="7046926" y="1542675"/>
        <a:ext cx="1461687" cy="855714"/>
      </dsp:txXfrm>
    </dsp:sp>
    <dsp:sp modelId="{C5558B45-897F-4F5D-919D-8C198C9A16D1}">
      <dsp:nvSpPr>
        <dsp:cNvPr id="0" name=""/>
        <dsp:cNvSpPr/>
      </dsp:nvSpPr>
      <dsp:spPr>
        <a:xfrm rot="10800000">
          <a:off x="6565824" y="1782681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6662173" y="1857821"/>
        <a:ext cx="224816" cy="225422"/>
      </dsp:txXfrm>
    </dsp:sp>
    <dsp:sp modelId="{8B38FD29-7E49-424F-A2B3-BA3A8638AB0B}">
      <dsp:nvSpPr>
        <dsp:cNvPr id="0" name=""/>
        <dsp:cNvSpPr/>
      </dsp:nvSpPr>
      <dsp:spPr>
        <a:xfrm>
          <a:off x="4899400" y="1516053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Train-Test Split</a:t>
          </a:r>
        </a:p>
      </dsp:txBody>
      <dsp:txXfrm>
        <a:off x="4926022" y="1542675"/>
        <a:ext cx="1461687" cy="855714"/>
      </dsp:txXfrm>
    </dsp:sp>
    <dsp:sp modelId="{82FF5814-9DE0-4726-B70F-962673A2A7EA}">
      <dsp:nvSpPr>
        <dsp:cNvPr id="0" name=""/>
        <dsp:cNvSpPr/>
      </dsp:nvSpPr>
      <dsp:spPr>
        <a:xfrm rot="10800000">
          <a:off x="4444920" y="1782681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4541269" y="1857821"/>
        <a:ext cx="224816" cy="225422"/>
      </dsp:txXfrm>
    </dsp:sp>
    <dsp:sp modelId="{3B5A05E8-25BA-4756-8909-92602DDE1013}">
      <dsp:nvSpPr>
        <dsp:cNvPr id="0" name=""/>
        <dsp:cNvSpPr/>
      </dsp:nvSpPr>
      <dsp:spPr>
        <a:xfrm>
          <a:off x="2778496" y="1516053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SMOTE Oversampling </a:t>
          </a:r>
        </a:p>
      </dsp:txBody>
      <dsp:txXfrm>
        <a:off x="2805118" y="1542675"/>
        <a:ext cx="1461687" cy="855714"/>
      </dsp:txXfrm>
    </dsp:sp>
    <dsp:sp modelId="{3EED0ADA-D846-4C67-BE51-4499B520532A}">
      <dsp:nvSpPr>
        <dsp:cNvPr id="0" name=""/>
        <dsp:cNvSpPr/>
      </dsp:nvSpPr>
      <dsp:spPr>
        <a:xfrm rot="10800000">
          <a:off x="2324016" y="1782681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420365" y="1857821"/>
        <a:ext cx="224816" cy="225422"/>
      </dsp:txXfrm>
    </dsp:sp>
    <dsp:sp modelId="{03EA2268-14E5-4F9B-810B-8F1C61A3BF2A}">
      <dsp:nvSpPr>
        <dsp:cNvPr id="0" name=""/>
        <dsp:cNvSpPr/>
      </dsp:nvSpPr>
      <dsp:spPr>
        <a:xfrm>
          <a:off x="657592" y="1516053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StandardScaler </a:t>
          </a:r>
        </a:p>
      </dsp:txBody>
      <dsp:txXfrm>
        <a:off x="684214" y="1542675"/>
        <a:ext cx="1461687" cy="855714"/>
      </dsp:txXfrm>
    </dsp:sp>
    <dsp:sp modelId="{CAD6B240-6DB5-40FC-9E13-A76DAA98B904}">
      <dsp:nvSpPr>
        <dsp:cNvPr id="0" name=""/>
        <dsp:cNvSpPr/>
      </dsp:nvSpPr>
      <dsp:spPr>
        <a:xfrm rot="5400000">
          <a:off x="1254475" y="2531057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1302347" y="2558326"/>
        <a:ext cx="225422" cy="224816"/>
      </dsp:txXfrm>
    </dsp:sp>
    <dsp:sp modelId="{0F2D8307-7F61-4629-A12C-37BC8ACC0A01}">
      <dsp:nvSpPr>
        <dsp:cNvPr id="0" name=""/>
        <dsp:cNvSpPr/>
      </dsp:nvSpPr>
      <dsp:spPr>
        <a:xfrm>
          <a:off x="657592" y="3030984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Model Training </a:t>
          </a:r>
        </a:p>
      </dsp:txBody>
      <dsp:txXfrm>
        <a:off x="684214" y="3057606"/>
        <a:ext cx="1461687" cy="855714"/>
      </dsp:txXfrm>
    </dsp:sp>
    <dsp:sp modelId="{300EB8DE-B4B7-4A9B-B08B-2BFFD2E12198}">
      <dsp:nvSpPr>
        <dsp:cNvPr id="0" name=""/>
        <dsp:cNvSpPr/>
      </dsp:nvSpPr>
      <dsp:spPr>
        <a:xfrm>
          <a:off x="2305837" y="3297612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05837" y="3372752"/>
        <a:ext cx="224816" cy="225422"/>
      </dsp:txXfrm>
    </dsp:sp>
    <dsp:sp modelId="{1EAF7D5F-F3CC-4F1B-9C68-25F52428E1A0}">
      <dsp:nvSpPr>
        <dsp:cNvPr id="0" name=""/>
        <dsp:cNvSpPr/>
      </dsp:nvSpPr>
      <dsp:spPr>
        <a:xfrm>
          <a:off x="2778496" y="3030984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Evaluation</a:t>
          </a:r>
        </a:p>
      </dsp:txBody>
      <dsp:txXfrm>
        <a:off x="2805118" y="3057606"/>
        <a:ext cx="1461687" cy="855714"/>
      </dsp:txXfrm>
    </dsp:sp>
    <dsp:sp modelId="{A0508344-39AD-45B0-BC28-82C1EAA15C52}">
      <dsp:nvSpPr>
        <dsp:cNvPr id="0" name=""/>
        <dsp:cNvSpPr/>
      </dsp:nvSpPr>
      <dsp:spPr>
        <a:xfrm>
          <a:off x="4426741" y="3297612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426741" y="3372752"/>
        <a:ext cx="224816" cy="225422"/>
      </dsp:txXfrm>
    </dsp:sp>
    <dsp:sp modelId="{4EB32533-1163-4A5B-B354-C208ECCA7F22}">
      <dsp:nvSpPr>
        <dsp:cNvPr id="0" name=""/>
        <dsp:cNvSpPr/>
      </dsp:nvSpPr>
      <dsp:spPr>
        <a:xfrm>
          <a:off x="4899400" y="3030984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 Model Comparison </a:t>
          </a:r>
          <a:endParaRPr lang="en-US" sz="1300" b="1" kern="1200">
            <a:solidFill>
              <a:srgbClr val="FFFFFF"/>
            </a:solidFill>
            <a:ea typeface="+mn-ea"/>
            <a:cs typeface="+mn-cs"/>
          </a:endParaRPr>
        </a:p>
      </dsp:txBody>
      <dsp:txXfrm>
        <a:off x="4926022" y="3057606"/>
        <a:ext cx="1461687" cy="855714"/>
      </dsp:txXfrm>
    </dsp:sp>
    <dsp:sp modelId="{969CC522-B002-401D-A33F-50AF24F7EAC9}">
      <dsp:nvSpPr>
        <dsp:cNvPr id="0" name=""/>
        <dsp:cNvSpPr/>
      </dsp:nvSpPr>
      <dsp:spPr>
        <a:xfrm>
          <a:off x="6547645" y="3297612"/>
          <a:ext cx="321165" cy="3757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547645" y="3372752"/>
        <a:ext cx="224816" cy="225422"/>
      </dsp:txXfrm>
    </dsp:sp>
    <dsp:sp modelId="{3498E0CE-3B5B-4623-980F-0FE028DF6256}">
      <dsp:nvSpPr>
        <dsp:cNvPr id="0" name=""/>
        <dsp:cNvSpPr/>
      </dsp:nvSpPr>
      <dsp:spPr>
        <a:xfrm>
          <a:off x="7020304" y="3030984"/>
          <a:ext cx="1514931" cy="908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FFFFFF"/>
              </a:solidFill>
              <a:latin typeface="Consolas"/>
              <a:ea typeface="+mn-ea"/>
              <a:cs typeface="+mn-cs"/>
            </a:rPr>
            <a:t>Final Decision </a:t>
          </a:r>
        </a:p>
      </dsp:txBody>
      <dsp:txXfrm>
        <a:off x="7046926" y="3057606"/>
        <a:ext cx="1461687" cy="8557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25862-8643-4B4E-BA1B-49EDD3359A5D}">
      <dsp:nvSpPr>
        <dsp:cNvPr id="0" name=""/>
        <dsp:cNvSpPr/>
      </dsp:nvSpPr>
      <dsp:spPr>
        <a:xfrm>
          <a:off x="0" y="493589"/>
          <a:ext cx="2807012" cy="17824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7D567-A170-42D4-9FFB-BB260494CBB9}">
      <dsp:nvSpPr>
        <dsp:cNvPr id="0" name=""/>
        <dsp:cNvSpPr/>
      </dsp:nvSpPr>
      <dsp:spPr>
        <a:xfrm>
          <a:off x="311890" y="789885"/>
          <a:ext cx="2807012" cy="17824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ea typeface="+mn-ea"/>
              <a:cs typeface="+mn-cs"/>
            </a:rPr>
            <a:t>I dropped unnecessary columns like Date and Mood After to avoid leakage.</a:t>
          </a:r>
        </a:p>
      </dsp:txBody>
      <dsp:txXfrm>
        <a:off x="364096" y="842091"/>
        <a:ext cx="2702600" cy="1678040"/>
      </dsp:txXfrm>
    </dsp:sp>
    <dsp:sp modelId="{2A33D3D1-3572-4D63-9B5D-2FD4917AC874}">
      <dsp:nvSpPr>
        <dsp:cNvPr id="0" name=""/>
        <dsp:cNvSpPr/>
      </dsp:nvSpPr>
      <dsp:spPr>
        <a:xfrm>
          <a:off x="3430792" y="493589"/>
          <a:ext cx="2807012" cy="17824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FEAA6-4AC4-4244-8780-D45DE2267EC6}">
      <dsp:nvSpPr>
        <dsp:cNvPr id="0" name=""/>
        <dsp:cNvSpPr/>
      </dsp:nvSpPr>
      <dsp:spPr>
        <a:xfrm>
          <a:off x="3742683" y="789885"/>
          <a:ext cx="2807012" cy="17824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ea typeface="+mn-ea"/>
              <a:cs typeface="+mn-cs"/>
            </a:rPr>
            <a:t>Then applied One-Hot Encoding → ended with 317 features.</a:t>
          </a:r>
        </a:p>
      </dsp:txBody>
      <dsp:txXfrm>
        <a:off x="3794889" y="842091"/>
        <a:ext cx="2702600" cy="1678040"/>
      </dsp:txXfrm>
    </dsp:sp>
    <dsp:sp modelId="{8675854D-8C7F-4C0B-9B91-0540C4172F48}">
      <dsp:nvSpPr>
        <dsp:cNvPr id="0" name=""/>
        <dsp:cNvSpPr/>
      </dsp:nvSpPr>
      <dsp:spPr>
        <a:xfrm>
          <a:off x="6861585" y="493589"/>
          <a:ext cx="2807012" cy="17824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CDE7E-4E0C-4A17-AFFE-9A11E307964B}">
      <dsp:nvSpPr>
        <dsp:cNvPr id="0" name=""/>
        <dsp:cNvSpPr/>
      </dsp:nvSpPr>
      <dsp:spPr>
        <a:xfrm>
          <a:off x="7173475" y="789885"/>
          <a:ext cx="2807012" cy="17824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ea typeface="+mn-ea"/>
              <a:cs typeface="+mn-cs"/>
            </a:rPr>
            <a:t>For numeric fields like Age, Mood Before, Stress, I applied Standard Scaler - essential for deep learning models to converge properly.</a:t>
          </a:r>
        </a:p>
      </dsp:txBody>
      <dsp:txXfrm>
        <a:off x="7225681" y="842091"/>
        <a:ext cx="2702600" cy="1678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4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9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5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99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9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7/26/2025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98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0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7/26/2025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6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9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9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89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31.png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5104/Capstone_Project-PG_certificate_in_Data_Science_and_AI-ML_-October_2024-_IIT_ROORKEE.gi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prince-raj-tec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AD13EF-74FA-4D38-8F15-B51F09C96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2C01996-A0DA-66E5-A574-AD8705DA99F5}"/>
              </a:ext>
            </a:extLst>
          </p:cNvPr>
          <p:cNvGrpSpPr/>
          <p:nvPr/>
        </p:nvGrpSpPr>
        <p:grpSpPr>
          <a:xfrm>
            <a:off x="715449" y="455287"/>
            <a:ext cx="4449173" cy="6228291"/>
            <a:chOff x="715449" y="455287"/>
            <a:chExt cx="4449173" cy="62282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C90811-62A7-0BF3-6794-E16DF4EDE040}"/>
                </a:ext>
              </a:extLst>
            </p:cNvPr>
            <p:cNvSpPr txBox="1"/>
            <p:nvPr/>
          </p:nvSpPr>
          <p:spPr>
            <a:xfrm>
              <a:off x="918575" y="5298583"/>
              <a:ext cx="2591820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Elephant"/>
                  <a:cs typeface="Times New Roman"/>
                </a:rPr>
                <a:t>Prince Raj</a:t>
              </a:r>
            </a:p>
            <a:p>
              <a:endParaRPr lang="en-US" sz="3200">
                <a:solidFill>
                  <a:schemeClr val="bg1"/>
                </a:solidFill>
                <a:latin typeface="Elephant"/>
                <a:cs typeface="Times New Roman"/>
              </a:endParaRPr>
            </a:p>
            <a:p>
              <a:r>
                <a:rPr lang="en-US" sz="2000">
                  <a:solidFill>
                    <a:schemeClr val="bg1"/>
                  </a:solidFill>
                  <a:latin typeface="Elephant"/>
                  <a:cs typeface="Times New Roman"/>
                </a:rPr>
                <a:t>August  2025</a:t>
              </a:r>
            </a:p>
          </p:txBody>
        </p:sp>
        <p:pic>
          <p:nvPicPr>
            <p:cNvPr id="2" name="Picture 1" descr="A circular design with text&#10;&#10;AI-generated content may be incorrect.">
              <a:extLst>
                <a:ext uri="{FF2B5EF4-FFF2-40B4-BE49-F238E27FC236}">
                  <a16:creationId xmlns:a16="http://schemas.microsoft.com/office/drawing/2014/main" id="{F94910F4-51FD-E712-99C0-B4E75CB7C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58000"/>
                      </a14:imgEffect>
                      <a14:imgEffect>
                        <a14:brightnessContrast bright="4000" contrast="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27288" y="5300635"/>
              <a:ext cx="1337334" cy="11592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 descr="Picture">
              <a:extLst>
                <a:ext uri="{FF2B5EF4-FFF2-40B4-BE49-F238E27FC236}">
                  <a16:creationId xmlns:a16="http://schemas.microsoft.com/office/drawing/2014/main" id="{0D56A274-61AD-9F15-F357-3BDF16FAD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65000"/>
                      </a14:imgEffect>
                      <a14:imgEffect>
                        <a14:brightnessContrast bright="17000" contrast="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5449" y="455287"/>
              <a:ext cx="2334198" cy="4257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067-B1EE-67EE-0194-A639E332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46530"/>
            <a:ext cx="5457143" cy="679995"/>
          </a:xfrm>
        </p:spPr>
        <p:txBody>
          <a:bodyPr/>
          <a:lstStyle/>
          <a:p>
            <a:r>
              <a:rPr lang="en-US" sz="3200">
                <a:latin typeface="PMingLiU"/>
                <a:ea typeface="PMingLiU"/>
              </a:rPr>
              <a:t>Model 1 – Random Forest</a:t>
            </a:r>
            <a:endParaRPr lang="en-US" sz="3200" b="0">
              <a:latin typeface="PMingLiU"/>
              <a:ea typeface="PMingLiU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161456-FC98-8D00-ED99-699A7CC2CADC}"/>
              </a:ext>
            </a:extLst>
          </p:cNvPr>
          <p:cNvGrpSpPr/>
          <p:nvPr/>
        </p:nvGrpSpPr>
        <p:grpSpPr>
          <a:xfrm>
            <a:off x="641685" y="1442748"/>
            <a:ext cx="11358383" cy="4323937"/>
            <a:chOff x="641685" y="1442748"/>
            <a:chExt cx="11358383" cy="43239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1A6F63-B774-4302-E5AC-747CD340C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685" y="1896276"/>
              <a:ext cx="5163553" cy="3870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 descr="A graph with blue bars&#10;&#10;AI-generated content may be incorrect.">
              <a:extLst>
                <a:ext uri="{FF2B5EF4-FFF2-40B4-BE49-F238E27FC236}">
                  <a16:creationId xmlns:a16="http://schemas.microsoft.com/office/drawing/2014/main" id="{699FC460-BDB6-8656-06B9-7F31CBE77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4831" y="1893028"/>
              <a:ext cx="5805237" cy="38736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86A6C8-7AD3-532F-4EC4-52A442087D96}"/>
                </a:ext>
              </a:extLst>
            </p:cNvPr>
            <p:cNvSpPr txBox="1"/>
            <p:nvPr/>
          </p:nvSpPr>
          <p:spPr>
            <a:xfrm>
              <a:off x="1118129" y="1442748"/>
              <a:ext cx="3860131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+mn-lt"/>
                  <a:cs typeface="+mn-lt"/>
                </a:rPr>
                <a:t>Confusion Matrix – RF</a:t>
              </a:r>
              <a:endParaRPr lang="en-US" sz="2400" b="1">
                <a:latin typeface="PMingLiU"/>
                <a:ea typeface="PMingLiU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948F71-3ABD-54B9-3C04-514329FD0750}"/>
                </a:ext>
              </a:extLst>
            </p:cNvPr>
            <p:cNvSpPr txBox="1"/>
            <p:nvPr/>
          </p:nvSpPr>
          <p:spPr>
            <a:xfrm>
              <a:off x="7243947" y="1444831"/>
              <a:ext cx="371103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+mn-lt"/>
                  <a:cs typeface="+mn-lt"/>
                </a:rPr>
                <a:t>Top 10 Features – RF</a:t>
              </a:r>
              <a:endParaRPr lang="en-US" sz="2400" b="1">
                <a:latin typeface="PMingLiU"/>
                <a:ea typeface="PMingLi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9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6861-A0FD-B3FF-B342-F3AC4FA2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53341"/>
            <a:ext cx="5448072" cy="790501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  <a:latin typeface="PMingLiU"/>
                <a:ea typeface="+mj-lt"/>
                <a:cs typeface="+mj-lt"/>
              </a:rPr>
              <a:t>Model 2 – XGBoost</a:t>
            </a:r>
            <a:endParaRPr lang="en-US" sz="3200">
              <a:solidFill>
                <a:schemeClr val="bg1"/>
              </a:solidFill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53E0-BD00-8797-7722-6C2A02968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475628"/>
            <a:ext cx="9822149" cy="18838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Then I trained XGBoost — A smarter learner with better interaction capture.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Accuracy: 74.1%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Best at predicting Bad mood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564AB0-F842-9D52-50AB-EE367F512BAA}"/>
              </a:ext>
            </a:extLst>
          </p:cNvPr>
          <p:cNvGrpSpPr/>
          <p:nvPr/>
        </p:nvGrpSpPr>
        <p:grpSpPr>
          <a:xfrm>
            <a:off x="643246" y="3499667"/>
            <a:ext cx="10620195" cy="2711019"/>
            <a:chOff x="643246" y="3499667"/>
            <a:chExt cx="10620195" cy="2711019"/>
          </a:xfrm>
        </p:grpSpPr>
        <p:pic>
          <p:nvPicPr>
            <p:cNvPr id="4" name="Picture 3" descr="A screenshot of a graph">
              <a:extLst>
                <a:ext uri="{FF2B5EF4-FFF2-40B4-BE49-F238E27FC236}">
                  <a16:creationId xmlns:a16="http://schemas.microsoft.com/office/drawing/2014/main" id="{6374EA07-D00E-511D-21B9-EAEF0E67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22532" y="3499667"/>
              <a:ext cx="6040909" cy="27110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B72B57-F95A-0ED2-93D3-345927146D1F}"/>
                </a:ext>
              </a:extLst>
            </p:cNvPr>
            <p:cNvSpPr txBox="1"/>
            <p:nvPr/>
          </p:nvSpPr>
          <p:spPr>
            <a:xfrm>
              <a:off x="643246" y="4967844"/>
              <a:ext cx="4195947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PMingLiU"/>
                  <a:ea typeface="PMingLiU"/>
                </a:rPr>
                <a:t>Classification Report</a:t>
              </a:r>
            </a:p>
          </p:txBody>
        </p:sp>
        <p:pic>
          <p:nvPicPr>
            <p:cNvPr id="6" name="Graphic 5" descr="Back with solid fill">
              <a:extLst>
                <a:ext uri="{FF2B5EF4-FFF2-40B4-BE49-F238E27FC236}">
                  <a16:creationId xmlns:a16="http://schemas.microsoft.com/office/drawing/2014/main" id="{4C0AAC56-8A10-BB2D-2336-251293B6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1180000">
              <a:off x="3016333" y="3763488"/>
              <a:ext cx="1438893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76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536C-53AB-57E8-E164-080BE3FC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73133"/>
            <a:ext cx="4240748" cy="849878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  <a:latin typeface="PMingLiU"/>
                <a:ea typeface="PMingLiU"/>
              </a:rPr>
              <a:t>Model 2 – XGBoost</a:t>
            </a:r>
            <a:endParaRPr lang="en-US" sz="3200" b="0">
              <a:solidFill>
                <a:schemeClr val="bg1"/>
              </a:solidFill>
              <a:latin typeface="PMingLiU"/>
              <a:ea typeface="PMingLiU"/>
            </a:endParaRPr>
          </a:p>
          <a:p>
            <a:endParaRPr lang="en-US" sz="3200">
              <a:latin typeface="PMingLiU"/>
              <a:ea typeface="PMingLiU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35A5B9-067D-9BF4-21EC-474FFA6094E1}"/>
              </a:ext>
            </a:extLst>
          </p:cNvPr>
          <p:cNvGrpSpPr/>
          <p:nvPr/>
        </p:nvGrpSpPr>
        <p:grpSpPr>
          <a:xfrm>
            <a:off x="633350" y="1138051"/>
            <a:ext cx="11558651" cy="5464736"/>
            <a:chOff x="633350" y="1138051"/>
            <a:chExt cx="11558651" cy="54647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371D4F-D882-C44E-FC24-4F0E83F7FB9D}"/>
                </a:ext>
              </a:extLst>
            </p:cNvPr>
            <p:cNvSpPr txBox="1"/>
            <p:nvPr/>
          </p:nvSpPr>
          <p:spPr>
            <a:xfrm>
              <a:off x="633350" y="1622960"/>
              <a:ext cx="4562103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PMingLiU"/>
                  <a:ea typeface="PMingLiU"/>
                </a:rPr>
                <a:t>Confusion Matrix </a:t>
              </a:r>
              <a:endParaRPr lang="en-US" sz="2400">
                <a:solidFill>
                  <a:schemeClr val="bg1"/>
                </a:solidFill>
                <a:latin typeface="PMingLiU"/>
                <a:ea typeface="PMingLiU"/>
              </a:endParaRPr>
            </a:p>
            <a:p>
              <a:pPr algn="l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5B1E60-C376-D74F-29C5-D67747C6FE43}"/>
                </a:ext>
              </a:extLst>
            </p:cNvPr>
            <p:cNvSpPr txBox="1"/>
            <p:nvPr/>
          </p:nvSpPr>
          <p:spPr>
            <a:xfrm>
              <a:off x="6036623" y="1138051"/>
              <a:ext cx="545275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PMingLiU"/>
                  <a:ea typeface="+mn-lt"/>
                  <a:cs typeface="+mn-lt"/>
                </a:rPr>
                <a:t>Feature Contributions (Top 10 – SHAP summary)</a:t>
              </a:r>
              <a:endParaRPr lang="en-US" b="1">
                <a:solidFill>
                  <a:schemeClr val="bg1"/>
                </a:solidFill>
                <a:latin typeface="PMingLiU"/>
                <a:ea typeface="PMingLiU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B2CE12-91EA-C4AC-D66C-31A4604AD850}"/>
                </a:ext>
              </a:extLst>
            </p:cNvPr>
            <p:cNvGrpSpPr/>
            <p:nvPr/>
          </p:nvGrpSpPr>
          <p:grpSpPr>
            <a:xfrm>
              <a:off x="638161" y="1715443"/>
              <a:ext cx="11553840" cy="4887344"/>
              <a:chOff x="638161" y="1715443"/>
              <a:chExt cx="11553840" cy="488734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D4BAD34-D2BF-0BB6-6E92-544166E86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12000"/>
                        </a14:imgEffect>
                        <a14:imgEffect>
                          <a14:brightnessContrast bright="4000" contrast="1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8161" y="2361913"/>
                <a:ext cx="4997532" cy="3740727"/>
              </a:xfrm>
              <a:prstGeom prst="rect">
                <a:avLst/>
              </a:prstGeom>
              <a:ln>
                <a:noFill/>
              </a:ln>
              <a:effectLst>
                <a:outerShdw blurRad="190500" dist="241300" algn="tl" rotWithShape="0">
                  <a:srgbClr val="000000"/>
                </a:outerShdw>
              </a:effectLst>
            </p:spPr>
          </p:pic>
          <p:pic>
            <p:nvPicPr>
              <p:cNvPr id="5" name="Picture 4" descr="A graph with different colored bars">
                <a:extLst>
                  <a:ext uri="{FF2B5EF4-FFF2-40B4-BE49-F238E27FC236}">
                    <a16:creationId xmlns:a16="http://schemas.microsoft.com/office/drawing/2014/main" id="{E12CD263-9832-0228-3C2D-AF012EC44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5000"/>
                        </a14:imgEffect>
                        <a14:imgEffect>
                          <a14:brightnessContrast bright="6000" contrast="-12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33329" y="1715443"/>
                <a:ext cx="5637687" cy="3746046"/>
              </a:xfrm>
              <a:prstGeom prst="rect">
                <a:avLst/>
              </a:prstGeom>
              <a:ln>
                <a:noFill/>
              </a:ln>
              <a:effectLst>
                <a:outerShdw blurRad="190500" dist="1651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0F0E25-2D27-5633-A9DF-7638D7FD8770}"/>
                  </a:ext>
                </a:extLst>
              </p:cNvPr>
              <p:cNvSpPr txBox="1"/>
              <p:nvPr/>
            </p:nvSpPr>
            <p:spPr>
              <a:xfrm>
                <a:off x="643246" y="6264233"/>
                <a:ext cx="7154882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>
                  <a:buFont typeface="Arial"/>
                  <a:buChar char="•"/>
                </a:pPr>
                <a:r>
                  <a:rPr lang="en-US" sz="1600" b="1">
                    <a:solidFill>
                      <a:schemeClr val="bg1"/>
                    </a:solidFill>
                    <a:latin typeface="PMingLiU-ExtB"/>
                    <a:ea typeface="+mn-lt"/>
                    <a:cs typeface="+mn-lt"/>
                  </a:rPr>
                  <a:t>XGBoost showed slightly better sensitivity to 'Bad' mood than Random Forest. </a:t>
                </a:r>
                <a:endParaRPr lang="en-US" sz="1600" b="1">
                  <a:solidFill>
                    <a:schemeClr val="bg1"/>
                  </a:solidFill>
                  <a:latin typeface="PMingLiU-ExtB"/>
                  <a:ea typeface="PMingLiU-ExtB"/>
                  <a:cs typeface="+mn-lt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A85CB1-F09B-890B-0B4C-D99E0F8D56AA}"/>
                  </a:ext>
                </a:extLst>
              </p:cNvPr>
              <p:cNvSpPr txBox="1"/>
              <p:nvPr/>
            </p:nvSpPr>
            <p:spPr>
              <a:xfrm>
                <a:off x="5670468" y="5581402"/>
                <a:ext cx="6521533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sz="1400" b="1">
                    <a:solidFill>
                      <a:schemeClr val="bg1"/>
                    </a:solidFill>
                    <a:latin typeface="PMingLiU"/>
                    <a:ea typeface="PMingLiU-ExtB"/>
                  </a:rPr>
                  <a:t>SHAP reveals 'Mood Before', 'Duration', and 'Gender' as key signals.</a:t>
                </a:r>
                <a:endParaRPr lang="en-US" sz="1400">
                  <a:solidFill>
                    <a:schemeClr val="bg1"/>
                  </a:solidFill>
                  <a:latin typeface="PMingLiU"/>
                  <a:ea typeface="PMingLiU-ExtB"/>
                </a:endParaRPr>
              </a:p>
              <a:p>
                <a:pPr marL="171450" indent="-171450" algn="l">
                  <a:buFont typeface="Arial"/>
                  <a:buChar char="•"/>
                </a:pPr>
                <a:endParaRPr lang="en-US" sz="1400">
                  <a:latin typeface="PMingLiU"/>
                  <a:ea typeface="PMingLiU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987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51D6-392E-BB4D-875F-4805126F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82639"/>
            <a:ext cx="6962176" cy="770709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Model 3 – Deep Neural Network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115D9-BBED-7655-506E-E5C85A5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505316"/>
            <a:ext cx="3600442" cy="50331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PMingLiU-ExtB"/>
                <a:ea typeface="+mn-lt"/>
                <a:cs typeface="+mn-lt"/>
              </a:rPr>
              <a:t>Finally, I trained a DNN using batch normalization, dropout, and early stopping.</a:t>
            </a:r>
            <a:endParaRPr lang="en-US" sz="2400" b="1">
              <a:latin typeface="PMingLiU-ExtB"/>
              <a:ea typeface="PMingLiU-ExtB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Accuracy: 74.2%</a:t>
            </a:r>
            <a:endParaRPr lang="en-US" sz="2400" b="1">
              <a:latin typeface="PMingLiU-ExtB"/>
              <a:ea typeface="PMingLiU-ExtB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More consistent across all mood classes</a:t>
            </a:r>
            <a:endParaRPr lang="en-US" sz="2400" b="1">
              <a:latin typeface="PMingLiU-ExtB"/>
              <a:ea typeface="PMingLiU-ExtB"/>
            </a:endParaRPr>
          </a:p>
          <a:p>
            <a:endParaRPr lang="en-US" sz="2400" b="1">
              <a:latin typeface="PMingLiU-ExtB"/>
              <a:ea typeface="PMingLiU-ExtB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EAF003-857A-EC0B-9355-8C3B60108528}"/>
              </a:ext>
            </a:extLst>
          </p:cNvPr>
          <p:cNvGrpSpPr/>
          <p:nvPr/>
        </p:nvGrpSpPr>
        <p:grpSpPr>
          <a:xfrm>
            <a:off x="5236943" y="1508311"/>
            <a:ext cx="6440191" cy="4585517"/>
            <a:chOff x="5236943" y="1508311"/>
            <a:chExt cx="6440191" cy="4585517"/>
          </a:xfrm>
        </p:grpSpPr>
        <p:pic>
          <p:nvPicPr>
            <p:cNvPr id="4" name="Picture 3" descr="A screenshot of a computer">
              <a:extLst>
                <a:ext uri="{FF2B5EF4-FFF2-40B4-BE49-F238E27FC236}">
                  <a16:creationId xmlns:a16="http://schemas.microsoft.com/office/drawing/2014/main" id="{572A89C1-A58D-DF0B-294F-E81BC6F3D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92000"/>
                      </a14:imgEffect>
                      <a14:imgEffect>
                        <a14:brightnessContrast bright="6000" contras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6943" y="1508311"/>
              <a:ext cx="6171426" cy="37698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5F5875-829A-A80B-94A8-3D55DC03BEBC}"/>
                </a:ext>
              </a:extLst>
            </p:cNvPr>
            <p:cNvSpPr txBox="1"/>
            <p:nvPr/>
          </p:nvSpPr>
          <p:spPr>
            <a:xfrm>
              <a:off x="5509051" y="5509053"/>
              <a:ext cx="6168083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latin typeface="PMingLiU"/>
                  <a:ea typeface="+mn-lt"/>
                  <a:cs typeface="+mn-lt"/>
                </a:rPr>
                <a:t>DNN with 126K trainable parameters across 5 dense layers and regularization components.</a:t>
              </a:r>
              <a:endParaRPr lang="en-US" sz="1600" b="1">
                <a:latin typeface="PMingLiU"/>
                <a:ea typeface="PMingLi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47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3E17-A3E2-3690-D4B8-0E92C43A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78863"/>
            <a:ext cx="6800193" cy="806517"/>
          </a:xfrm>
        </p:spPr>
        <p:txBody>
          <a:bodyPr/>
          <a:lstStyle/>
          <a:p>
            <a:r>
              <a:rPr lang="en-US" sz="3200">
                <a:latin typeface="PMingLiU"/>
                <a:ea typeface="PMingLiU"/>
              </a:rPr>
              <a:t>Model 3 – Deep Neural Network</a:t>
            </a:r>
            <a:endParaRPr lang="en-US" sz="3200" b="0">
              <a:latin typeface="PMingLiU"/>
              <a:ea typeface="PMingLiU"/>
            </a:endParaRPr>
          </a:p>
          <a:p>
            <a:endParaRPr lang="en-US" sz="3200" b="0">
              <a:latin typeface="PMingLiU"/>
              <a:ea typeface="PMingLiU"/>
            </a:endParaRPr>
          </a:p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BC2825-BDD3-D31D-C4F9-6B79802ABFB3}"/>
              </a:ext>
            </a:extLst>
          </p:cNvPr>
          <p:cNvGrpSpPr/>
          <p:nvPr/>
        </p:nvGrpSpPr>
        <p:grpSpPr>
          <a:xfrm>
            <a:off x="641684" y="1314463"/>
            <a:ext cx="11293015" cy="5121180"/>
            <a:chOff x="641684" y="1314463"/>
            <a:chExt cx="11293015" cy="5121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F27B7D-2A02-6FDB-0B4E-98F77E03E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19000"/>
                      </a14:imgEffect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r="49985"/>
            <a:stretch>
              <a:fillRect/>
            </a:stretch>
          </p:blipFill>
          <p:spPr>
            <a:xfrm>
              <a:off x="641684" y="1314463"/>
              <a:ext cx="5335569" cy="4443284"/>
            </a:xfrm>
            <a:prstGeom prst="rect">
              <a:avLst/>
            </a:prstGeom>
            <a:ln>
              <a:noFill/>
            </a:ln>
            <a:effectLst>
              <a:outerShdw blurRad="190500" dist="1524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72B0CC-A798-60C8-3E46-B48D7F050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19000"/>
                      </a14:imgEffect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49165" t="223" r="93" b="-223"/>
            <a:stretch>
              <a:fillRect/>
            </a:stretch>
          </p:blipFill>
          <p:spPr>
            <a:xfrm>
              <a:off x="6244701" y="1316287"/>
              <a:ext cx="5413179" cy="4443288"/>
            </a:xfrm>
            <a:prstGeom prst="rect">
              <a:avLst/>
            </a:prstGeom>
            <a:ln>
              <a:noFill/>
            </a:ln>
            <a:effectLst>
              <a:outerShdw blurRad="190500" dist="1651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3483B7-37FB-5244-64B3-84750C337C2D}"/>
                </a:ext>
              </a:extLst>
            </p:cNvPr>
            <p:cNvSpPr txBox="1"/>
            <p:nvPr/>
          </p:nvSpPr>
          <p:spPr>
            <a:xfrm>
              <a:off x="712519" y="6066311"/>
              <a:ext cx="112221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PMingLiU"/>
                  <a:ea typeface="+mn-lt"/>
                  <a:cs typeface="+mn-lt"/>
                </a:rPr>
                <a:t>Model showed stable training with minor variance in validation performance across epochs.</a:t>
              </a:r>
              <a:endParaRPr lang="en-US" b="1">
                <a:latin typeface="PMingLiU"/>
                <a:ea typeface="PMingLi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15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4B1C-6634-153E-BCC0-91236FC8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83030"/>
            <a:ext cx="7235144" cy="897709"/>
          </a:xfrm>
        </p:spPr>
        <p:txBody>
          <a:bodyPr/>
          <a:lstStyle/>
          <a:p>
            <a:r>
              <a:rPr lang="en-US" sz="3200">
                <a:latin typeface="PMingLiU"/>
                <a:ea typeface="PMingLiU"/>
              </a:rPr>
              <a:t>Model 3 – Deep Neural Network</a:t>
            </a:r>
          </a:p>
          <a:p>
            <a:endParaRPr lang="en-US" sz="3200">
              <a:latin typeface="PMingLiU"/>
              <a:ea typeface="PMingLiU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265031-7CA2-E70E-E82B-E638A67297C7}"/>
              </a:ext>
            </a:extLst>
          </p:cNvPr>
          <p:cNvGrpSpPr/>
          <p:nvPr/>
        </p:nvGrpSpPr>
        <p:grpSpPr>
          <a:xfrm>
            <a:off x="639462" y="1480966"/>
            <a:ext cx="11055630" cy="4670959"/>
            <a:chOff x="639462" y="1480966"/>
            <a:chExt cx="11055630" cy="4670959"/>
          </a:xfrm>
        </p:grpSpPr>
        <p:pic>
          <p:nvPicPr>
            <p:cNvPr id="4" name="Picture 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96A5C123-EFF3-048E-D287-1F8314EA4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4000"/>
                      </a14:imgEffect>
                      <a14:imgEffect>
                        <a14:brightnessContrast bright="6000" contrast="6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9462" y="2148980"/>
              <a:ext cx="5342237" cy="2806268"/>
            </a:xfrm>
            <a:prstGeom prst="rect">
              <a:avLst/>
            </a:prstGeom>
            <a:ln>
              <a:noFill/>
            </a:ln>
            <a:effectLst>
              <a:outerShdw blurRad="190500" dist="368300" dir="2700000" algn="tl" rotWithShape="0">
                <a:srgbClr val="000000">
                  <a:alpha val="52000"/>
                </a:srgbClr>
              </a:outerShdw>
            </a:effectLst>
          </p:spPr>
        </p:pic>
        <p:pic>
          <p:nvPicPr>
            <p:cNvPr id="5" name="Picture 4" descr="A diagram of a confusion matrix">
              <a:extLst>
                <a:ext uri="{FF2B5EF4-FFF2-40B4-BE49-F238E27FC236}">
                  <a16:creationId xmlns:a16="http://schemas.microsoft.com/office/drawing/2014/main" id="{EF4A5FAA-DBEB-BD37-ACD5-2FC6CA68D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54000"/>
                      </a14:imgEffect>
                      <a14:imgEffect>
                        <a14:brightnessContrast bright="8000" contrast="2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0794" y="1480966"/>
              <a:ext cx="5344298" cy="4026244"/>
            </a:xfrm>
            <a:prstGeom prst="rect">
              <a:avLst/>
            </a:prstGeom>
            <a:ln>
              <a:noFill/>
            </a:ln>
            <a:effectLst>
              <a:outerShdw blurRad="190500" dist="190500" dir="21000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F3E85-8A19-2378-4927-9AD9B12A5A88}"/>
                </a:ext>
              </a:extLst>
            </p:cNvPr>
            <p:cNvSpPr txBox="1"/>
            <p:nvPr/>
          </p:nvSpPr>
          <p:spPr>
            <a:xfrm>
              <a:off x="1501131" y="1484014"/>
              <a:ext cx="360499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PMingLiU"/>
                </a:rPr>
                <a:t>Classification Report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55A641-D229-4E0A-1317-836243D55120}"/>
                </a:ext>
              </a:extLst>
            </p:cNvPr>
            <p:cNvSpPr txBox="1"/>
            <p:nvPr/>
          </p:nvSpPr>
          <p:spPr>
            <a:xfrm>
              <a:off x="7491351" y="5690260"/>
              <a:ext cx="305789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PMingLiU"/>
                </a:rPr>
                <a:t>Confusion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668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1E23-141A-A304-734F-EB06DC78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83030"/>
            <a:ext cx="7110618" cy="770709"/>
          </a:xfrm>
        </p:spPr>
        <p:txBody>
          <a:bodyPr/>
          <a:lstStyle/>
          <a:p>
            <a:r>
              <a:rPr lang="en-US" sz="3200">
                <a:latin typeface="PMingLiU"/>
                <a:ea typeface="PMingLiU"/>
              </a:rPr>
              <a:t>Model Comparison &amp; Summary</a:t>
            </a:r>
          </a:p>
          <a:p>
            <a:endParaRPr lang="en-US" sz="3200">
              <a:latin typeface="PMingLiU"/>
              <a:ea typeface="PMingLiU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D14991-DAF6-C512-51C5-7028763C3EBF}"/>
              </a:ext>
            </a:extLst>
          </p:cNvPr>
          <p:cNvGrpSpPr/>
          <p:nvPr/>
        </p:nvGrpSpPr>
        <p:grpSpPr>
          <a:xfrm>
            <a:off x="643247" y="1575954"/>
            <a:ext cx="11018131" cy="4779732"/>
            <a:chOff x="643247" y="1575954"/>
            <a:chExt cx="11018131" cy="47797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87AA8D-C306-C9F6-BE11-319FF0BF92F7}"/>
                </a:ext>
              </a:extLst>
            </p:cNvPr>
            <p:cNvSpPr txBox="1"/>
            <p:nvPr/>
          </p:nvSpPr>
          <p:spPr>
            <a:xfrm>
              <a:off x="643247" y="1575954"/>
              <a:ext cx="10288650" cy="30469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>
                  <a:latin typeface="PMingLiU-ExtB"/>
                  <a:ea typeface="+mn-lt"/>
                  <a:cs typeface="+mn-lt"/>
                </a:rPr>
                <a:t>All three models performed well — with DNN slightly ahead in overall accuracy.</a:t>
              </a:r>
              <a:endParaRPr lang="en-US" sz="2400" b="1">
                <a:latin typeface="PMingLiU-ExtB"/>
                <a:ea typeface="PMingLiU-ExtB"/>
              </a:endParaRPr>
            </a:p>
            <a:p>
              <a:pPr marL="342900" indent="-342900">
                <a:buFont typeface="Arial"/>
                <a:buChar char="•"/>
              </a:pPr>
              <a:endParaRPr lang="en-US" sz="2400" b="1">
                <a:latin typeface="Grandview Display"/>
                <a:ea typeface="PMingLiU-ExtB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b="1">
                  <a:latin typeface="PMingLiU-ExtB"/>
                  <a:ea typeface="PMingLiU-ExtB"/>
                </a:rPr>
                <a:t>Random Forest: ~72.4%</a:t>
              </a:r>
            </a:p>
            <a:p>
              <a:pPr marL="342900" indent="-342900">
                <a:buFont typeface="Arial"/>
                <a:buChar char="•"/>
              </a:pPr>
              <a:endParaRPr lang="en-US" sz="2400" b="1">
                <a:latin typeface="PMingLiU-ExtB"/>
                <a:ea typeface="PMingLiU-ExtB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b="1">
                  <a:latin typeface="PMingLiU-ExtB"/>
                  <a:ea typeface="PMingLiU-ExtB"/>
                </a:rPr>
                <a:t>XGBoost: ~74%</a:t>
              </a:r>
              <a:endParaRPr lang="en-US" sz="2400" b="1">
                <a:solidFill>
                  <a:srgbClr val="0D47A1"/>
                </a:solidFill>
                <a:latin typeface="PMingLiU-ExtB"/>
                <a:ea typeface="PMingLiU-ExtB"/>
              </a:endParaRPr>
            </a:p>
            <a:p>
              <a:pPr marL="342900" indent="-342900">
                <a:buFont typeface="Arial"/>
                <a:buChar char="•"/>
              </a:pPr>
              <a:endParaRPr lang="en-US" sz="2400" b="1">
                <a:latin typeface="PMingLiU-ExtB"/>
                <a:ea typeface="PMingLiU-ExtB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b="1">
                  <a:latin typeface="PMingLiU-ExtB"/>
                  <a:ea typeface="PMingLiU-ExtB"/>
                </a:rPr>
                <a:t>DNN: ~74.2%</a:t>
              </a:r>
            </a:p>
            <a:p>
              <a:pPr marL="342900" indent="-342900">
                <a:buFont typeface="Arial"/>
                <a:buChar char="•"/>
              </a:pPr>
              <a:endParaRPr lang="en-US" sz="2400" b="1">
                <a:latin typeface="PMingLiU-ExtB"/>
                <a:ea typeface="PMingLiU-ExtB"/>
              </a:endParaRPr>
            </a:p>
          </p:txBody>
        </p:sp>
        <p:pic>
          <p:nvPicPr>
            <p:cNvPr id="5" name="Picture 4" descr="A graph of different colored bars">
              <a:extLst>
                <a:ext uri="{FF2B5EF4-FFF2-40B4-BE49-F238E27FC236}">
                  <a16:creationId xmlns:a16="http://schemas.microsoft.com/office/drawing/2014/main" id="{10F2CEEB-E446-E985-5081-CCFC6BEE5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05339" y="2483903"/>
              <a:ext cx="7656039" cy="387178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2701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F595-C2C5-2752-FBDE-7E5439E8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8387"/>
            <a:ext cx="4014787" cy="779781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Final Takeaways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4BD2-1CA0-0F98-E53D-C2ED75103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071043"/>
            <a:ext cx="7289571" cy="45640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PMingLiU-ExtB"/>
                <a:ea typeface="+mn-lt"/>
                <a:cs typeface="+mn-lt"/>
              </a:rPr>
              <a:t>Mood </a:t>
            </a:r>
            <a:r>
              <a:rPr lang="en-US" sz="2400" b="1" i="1">
                <a:latin typeface="PMingLiU-ExtB"/>
                <a:ea typeface="+mn-lt"/>
                <a:cs typeface="+mn-lt"/>
              </a:rPr>
              <a:t>is</a:t>
            </a:r>
            <a:r>
              <a:rPr lang="en-US" sz="2400" b="1">
                <a:latin typeface="PMingLiU-ExtB"/>
                <a:ea typeface="+mn-lt"/>
                <a:cs typeface="+mn-lt"/>
              </a:rPr>
              <a:t> predictable — using activity + emotional signals</a:t>
            </a:r>
          </a:p>
          <a:p>
            <a:endParaRPr lang="en-US" sz="2400" b="1"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 DNN gave best generalization</a:t>
            </a:r>
          </a:p>
          <a:p>
            <a:endParaRPr lang="en-US" sz="2400" b="1"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 SHAP added transparency and trust</a:t>
            </a:r>
          </a:p>
          <a:p>
            <a:endParaRPr lang="en-US" sz="2400" b="1"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 SMOTE made results more fair across mood classes</a:t>
            </a:r>
            <a:endParaRPr lang="en-US" sz="2400" b="1">
              <a:latin typeface="PMingLiU-ExtB"/>
              <a:ea typeface="PMingLiU-ExtB"/>
            </a:endParaRPr>
          </a:p>
          <a:p>
            <a:endParaRPr lang="en-US" sz="2400" b="1">
              <a:latin typeface="Grandview Display"/>
              <a:ea typeface="PMingLiU-ExtB"/>
            </a:endParaRPr>
          </a:p>
          <a:p>
            <a:endParaRPr lang="en-US" sz="2400" b="1">
              <a:latin typeface="PMingLiU-ExtB"/>
              <a:ea typeface="PMingLiU-ExtB"/>
            </a:endParaRPr>
          </a:p>
        </p:txBody>
      </p:sp>
    </p:spTree>
    <p:extLst>
      <p:ext uri="{BB962C8B-B14F-4D97-AF65-F5344CB8AC3E}">
        <p14:creationId xmlns:p14="http://schemas.microsoft.com/office/powerpoint/2010/main" val="229248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EDC2-547C-1EFF-9643-EF7564355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2613"/>
            <a:ext cx="4102202" cy="109728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PMingLiU"/>
                <a:ea typeface="+mj-lt"/>
                <a:cs typeface="+mj-lt"/>
              </a:rPr>
              <a:t>Future Vision</a:t>
            </a:r>
            <a:endParaRPr lang="en-US" sz="3200">
              <a:solidFill>
                <a:schemeClr val="bg1"/>
              </a:solidFill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D9CF4-84EF-3FE7-B679-B0A842C1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054" y="2188147"/>
            <a:ext cx="6318928" cy="31010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Predict energy + stress along with mood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endParaRPr lang="en-US" sz="2400" b="1">
              <a:solidFill>
                <a:schemeClr val="bg1"/>
              </a:solidFill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Be embedded into wearables or wellness apps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endParaRPr lang="en-US" sz="2400" b="1">
              <a:solidFill>
                <a:schemeClr val="bg1"/>
              </a:solidFill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solidFill>
                  <a:schemeClr val="bg1"/>
                </a:solidFill>
                <a:latin typeface="PMingLiU-ExtB"/>
                <a:ea typeface="+mn-lt"/>
                <a:cs typeface="+mn-lt"/>
              </a:rPr>
              <a:t>Adapt to real-time mood shifts using LSTM</a:t>
            </a:r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  <a:p>
            <a:endParaRPr lang="en-US" sz="2400" b="1">
              <a:solidFill>
                <a:schemeClr val="bg1"/>
              </a:solidFill>
              <a:latin typeface="PMingLiU-ExtB"/>
              <a:ea typeface="PMingLiU-ExtB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DDCF12-EBDD-C051-CA47-CC423C78DB44}"/>
              </a:ext>
            </a:extLst>
          </p:cNvPr>
          <p:cNvGrpSpPr/>
          <p:nvPr/>
        </p:nvGrpSpPr>
        <p:grpSpPr>
          <a:xfrm>
            <a:off x="643245" y="1415143"/>
            <a:ext cx="10638312" cy="5069705"/>
            <a:chOff x="643245" y="1415143"/>
            <a:chExt cx="10638312" cy="50697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B212E7-1DA5-D96C-F79D-73E7865C30F2}"/>
                </a:ext>
              </a:extLst>
            </p:cNvPr>
            <p:cNvSpPr txBox="1"/>
            <p:nvPr/>
          </p:nvSpPr>
          <p:spPr>
            <a:xfrm>
              <a:off x="643245" y="1415143"/>
              <a:ext cx="580901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b="1">
                  <a:solidFill>
                    <a:schemeClr val="bg1"/>
                  </a:solidFill>
                  <a:latin typeface="PMingLiU-ExtB"/>
                  <a:ea typeface="PMingLiU-ExtB"/>
                </a:rPr>
                <a:t>In future versions, this engine could: </a:t>
              </a:r>
              <a:endParaRPr lang="en-US" sz="2400">
                <a:solidFill>
                  <a:schemeClr val="bg1"/>
                </a:solidFill>
                <a:latin typeface="PMingLiU-ExtB"/>
                <a:ea typeface="PMingLiU-ExtB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8A97D6-D215-305D-E204-BBB3AB9C7684}"/>
                </a:ext>
              </a:extLst>
            </p:cNvPr>
            <p:cNvSpPr txBox="1"/>
            <p:nvPr/>
          </p:nvSpPr>
          <p:spPr>
            <a:xfrm>
              <a:off x="643246" y="5284519"/>
              <a:ext cx="10638311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PMingLiU-ExtB"/>
                  <a:ea typeface="+mn-lt"/>
                  <a:cs typeface="+mn-lt"/>
                </a:rPr>
                <a:t>Imagine your smartwatch saying:</a:t>
              </a:r>
              <a:endParaRPr lang="en-US" sz="2400" b="1">
                <a:solidFill>
                  <a:schemeClr val="bg1"/>
                </a:solidFill>
                <a:latin typeface="PMingLiU-ExtB"/>
                <a:ea typeface="PMingLiU-ExtB"/>
                <a:cs typeface="+mn-lt"/>
              </a:endParaRPr>
            </a:p>
            <a:p>
              <a:pPr algn="ctr"/>
              <a:br>
                <a:rPr lang="en-US" sz="2400" b="1">
                  <a:solidFill>
                    <a:schemeClr val="bg1"/>
                  </a:solidFill>
                  <a:latin typeface="PMingLiU-ExtB"/>
                  <a:ea typeface="+mn-lt"/>
                  <a:cs typeface="+mn-lt"/>
                </a:rPr>
              </a:br>
              <a:r>
                <a:rPr lang="en-US" sz="2400" b="1">
                  <a:solidFill>
                    <a:schemeClr val="bg1"/>
                  </a:solidFill>
                  <a:latin typeface="PMingLiU-ExtB"/>
                  <a:ea typeface="+mn-lt"/>
                  <a:cs typeface="+mn-lt"/>
                </a:rPr>
                <a:t> </a:t>
              </a:r>
              <a:r>
                <a:rPr lang="en-US" sz="2400" b="1" i="1">
                  <a:solidFill>
                    <a:schemeClr val="bg1"/>
                  </a:solidFill>
                  <a:latin typeface="PMingLiU-ExtB"/>
                  <a:ea typeface="+mn-lt"/>
                  <a:cs typeface="+mn-lt"/>
                </a:rPr>
                <a:t>“Hey , you’ve been low all morning. Want to stretch or take a walk?”</a:t>
              </a:r>
              <a:endParaRPr lang="en-US" sz="2400" b="1">
                <a:solidFill>
                  <a:schemeClr val="bg1"/>
                </a:solidFill>
                <a:latin typeface="PMingLiU-ExtB"/>
                <a:ea typeface="PMingLiU-Ext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634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93D0E-0AE5-5626-0950-2977C6FE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83030"/>
            <a:ext cx="4260540" cy="1097280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GitHub &amp; Contact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CA9BE-AD35-3FF3-A4D2-61B298A2E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6771"/>
            <a:ext cx="8624720" cy="43578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1">
                <a:latin typeface="PMingLiU-ExtB"/>
                <a:ea typeface="+mn-lt"/>
                <a:cs typeface="+mn-lt"/>
              </a:rPr>
              <a:t>Project Notebook, Graphs, and Code:</a:t>
            </a:r>
            <a:endParaRPr lang="en-US" sz="3000" b="1">
              <a:latin typeface="PMingLiU-ExtB"/>
              <a:ea typeface="PMingLiU-ExtB"/>
              <a:cs typeface="+mn-lt"/>
            </a:endParaRPr>
          </a:p>
          <a:p>
            <a:r>
              <a:rPr lang="en-US" sz="3000" b="1">
                <a:solidFill>
                  <a:srgbClr val="000000"/>
                </a:solidFill>
                <a:latin typeface="PMingLiU-ExtB"/>
                <a:ea typeface="PMingLiU-ExtB"/>
                <a:cs typeface="+mn-lt"/>
              </a:rPr>
              <a:t>🔗</a:t>
            </a:r>
            <a:r>
              <a:rPr lang="en-US" sz="3000" b="1">
                <a:solidFill>
                  <a:schemeClr val="accent1"/>
                </a:solidFill>
                <a:latin typeface="PMingLiU-ExtB"/>
                <a:ea typeface="PMingLiU-ExtB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GitHub​</a:t>
            </a:r>
            <a:endParaRPr lang="en-US" sz="3000" b="1">
              <a:solidFill>
                <a:schemeClr val="accent1"/>
              </a:solidFill>
              <a:latin typeface="PMingLiU-ExtB"/>
              <a:ea typeface="PMingLiU-ExtB"/>
              <a:cs typeface="+mn-lt"/>
            </a:endParaRPr>
          </a:p>
          <a:p>
            <a:endParaRPr lang="en-US" sz="3000" b="1">
              <a:latin typeface="PMingLiU-ExtB"/>
              <a:ea typeface="PMingLiU-ExtB"/>
              <a:cs typeface="+mn-lt"/>
            </a:endParaRPr>
          </a:p>
          <a:p>
            <a:r>
              <a:rPr lang="en-US" sz="3000" b="1">
                <a:latin typeface="PMingLiU-ExtB"/>
                <a:ea typeface="+mn-lt"/>
                <a:cs typeface="+mn-lt"/>
              </a:rPr>
              <a:t>Connect with me:</a:t>
            </a:r>
            <a:endParaRPr lang="en-US" sz="3000" b="1">
              <a:latin typeface="PMingLiU-ExtB"/>
              <a:ea typeface="PMingLiU-ExtB"/>
              <a:cs typeface="+mn-lt"/>
            </a:endParaRPr>
          </a:p>
          <a:p>
            <a:r>
              <a:rPr lang="en-US" sz="3000" b="1">
                <a:latin typeface="PMingLiU-ExtB"/>
                <a:ea typeface="+mn-lt"/>
                <a:cs typeface="+mn-lt"/>
              </a:rPr>
              <a:t>🔗 </a:t>
            </a:r>
            <a:r>
              <a:rPr lang="en-US" sz="3000" b="1">
                <a:solidFill>
                  <a:schemeClr val="accent1"/>
                </a:solidFill>
                <a:latin typeface="PMingLiU-ExtB"/>
                <a:ea typeface="PMingLiU-ExtB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LinkedIn​</a:t>
            </a:r>
            <a:endParaRPr lang="en-US" sz="3000" b="1">
              <a:solidFill>
                <a:schemeClr val="accent1"/>
              </a:solidFill>
              <a:latin typeface="PMingLiU-ExtB"/>
              <a:ea typeface="PMingLiU-ExtB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523527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FB07B-A8A6-F25F-1DD1-D7E265B8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3851"/>
            <a:ext cx="11283268" cy="869587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PMingLiU"/>
              </a:rPr>
              <a:t>The Story Begins – Why This Project Matters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046AFF-D92A-B1B6-2B5F-611148421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554302"/>
            <a:ext cx="11045142" cy="5526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>
                <a:latin typeface="PMingLiU-ExtB"/>
                <a:ea typeface="+mn-lt"/>
                <a:cs typeface="+mn-lt"/>
              </a:rPr>
              <a:t>“We interact with technology daily. But what if tech could interact with our emotions?”</a:t>
            </a:r>
            <a:endParaRPr lang="en-US" sz="2400" b="1">
              <a:latin typeface="PMingLiU-ExtB"/>
              <a:ea typeface="PMingLiU-ExtB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F85050B-8E80-1DFD-CFE4-690F83616B02}"/>
              </a:ext>
            </a:extLst>
          </p:cNvPr>
          <p:cNvSpPr txBox="1">
            <a:spLocks/>
          </p:cNvSpPr>
          <p:nvPr/>
        </p:nvSpPr>
        <p:spPr>
          <a:xfrm>
            <a:off x="638265" y="2650130"/>
            <a:ext cx="10439004" cy="4085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PMingLiU-ExtB"/>
                <a:ea typeface="+mn-lt"/>
                <a:cs typeface="+mn-lt"/>
              </a:rPr>
              <a:t>Every day, we go through different moods — joy, stress, fatigue, excitement.</a:t>
            </a:r>
            <a:br>
              <a:rPr lang="en-US" sz="2400" b="1">
                <a:latin typeface="PMingLiU-ExtB"/>
                <a:ea typeface="+mn-lt"/>
                <a:cs typeface="+mn-lt"/>
              </a:rPr>
            </a:br>
            <a:r>
              <a:rPr lang="en-US" sz="2400" b="1">
                <a:latin typeface="PMingLiU-ExtB"/>
                <a:ea typeface="+mn-lt"/>
                <a:cs typeface="+mn-lt"/>
              </a:rPr>
              <a:t> But what if our digital world could </a:t>
            </a:r>
            <a:r>
              <a:rPr lang="en-US" sz="2400" b="1" i="1">
                <a:latin typeface="PMingLiU-ExtB"/>
                <a:ea typeface="+mn-lt"/>
                <a:cs typeface="+mn-lt"/>
              </a:rPr>
              <a:t>sense</a:t>
            </a:r>
            <a:r>
              <a:rPr lang="en-US" sz="2400" b="1">
                <a:latin typeface="PMingLiU-ExtB"/>
                <a:ea typeface="+mn-lt"/>
                <a:cs typeface="+mn-lt"/>
              </a:rPr>
              <a:t> those changes?</a:t>
            </a:r>
            <a:endParaRPr lang="en-US" sz="2400" b="1">
              <a:latin typeface="PMingLiU-ExtB"/>
              <a:ea typeface="PMingLiU-ExtB"/>
            </a:endParaRPr>
          </a:p>
          <a:p>
            <a:endParaRPr lang="en-US" sz="2400" b="1">
              <a:latin typeface="PMingLiU-ExtB"/>
              <a:ea typeface="+mn-lt"/>
              <a:cs typeface="+mn-lt"/>
            </a:endParaRPr>
          </a:p>
          <a:p>
            <a:endParaRPr lang="en-US" sz="2400" b="1">
              <a:latin typeface="PMingLiU-ExtB"/>
              <a:ea typeface="+mn-lt"/>
              <a:cs typeface="+mn-lt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I imagined a world where your smart device understands how you feel — and nudges you toward better habits.</a:t>
            </a:r>
            <a:endParaRPr lang="en-US" sz="2400" b="1">
              <a:latin typeface="PMingLiU-ExtB"/>
              <a:ea typeface="PMingLiU-ExtB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That’s how this project was born: To explore if machines can learn to understand human mood through daily behavior.</a:t>
            </a:r>
            <a:endParaRPr lang="en-US" sz="2400" b="1">
              <a:latin typeface="PMingLiU-ExtB"/>
              <a:ea typeface="PMingLiU-ExtB"/>
            </a:endParaRPr>
          </a:p>
          <a:p>
            <a:endParaRPr lang="en-US" sz="2400" b="1">
              <a:latin typeface="PMingLiU-ExtB"/>
              <a:ea typeface="PMingLiU-ExtB"/>
            </a:endParaRPr>
          </a:p>
        </p:txBody>
      </p:sp>
    </p:spTree>
    <p:extLst>
      <p:ext uri="{BB962C8B-B14F-4D97-AF65-F5344CB8AC3E}">
        <p14:creationId xmlns:p14="http://schemas.microsoft.com/office/powerpoint/2010/main" val="1611502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B03408-F111-1C38-E137-DB329942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702" y="352303"/>
            <a:ext cx="4933475" cy="1374370"/>
          </a:xfrm>
        </p:spPr>
        <p:txBody>
          <a:bodyPr>
            <a:noAutofit/>
          </a:bodyPr>
          <a:lstStyle/>
          <a:p>
            <a:r>
              <a:rPr lang="en-US" sz="5400">
                <a:latin typeface="Elephant"/>
                <a:ea typeface="+mj-lt"/>
                <a:cs typeface="+mj-lt"/>
              </a:rPr>
              <a:t>Thank You</a:t>
            </a:r>
            <a:endParaRPr lang="en-US" sz="5400">
              <a:latin typeface="Elephan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60BC6-9C7F-C0DA-958E-B3DF8131CA67}"/>
              </a:ext>
            </a:extLst>
          </p:cNvPr>
          <p:cNvSpPr txBox="1"/>
          <p:nvPr/>
        </p:nvSpPr>
        <p:spPr>
          <a:xfrm>
            <a:off x="534390" y="5680363"/>
            <a:ext cx="106877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PMingLiU"/>
                <a:ea typeface="+mn-lt"/>
                <a:cs typeface="+mn-lt"/>
              </a:rPr>
              <a:t>Let's build AI that not only understands emotions — but truly cares.</a:t>
            </a:r>
            <a:endParaRPr lang="en-US" sz="2400" b="1">
              <a:latin typeface="PMingLiU"/>
              <a:ea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329721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9F755-370E-4FD5-9840-8E90455D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86" y="308680"/>
            <a:ext cx="6734566" cy="1097280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PMingLiU"/>
                <a:cs typeface="+mj-lt"/>
              </a:rPr>
              <a:t>What This Project Aims to Do</a:t>
            </a:r>
            <a:endParaRPr lang="en-US" sz="3200">
              <a:latin typeface="PMingLiU"/>
              <a:ea typeface="PMingLiU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E4541DA-A500-082E-8AF8-1422B0C41B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201249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774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1E64-44F3-43BD-67DE-1555B7D1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42406"/>
            <a:ext cx="7526254" cy="770709"/>
          </a:xfrm>
        </p:spPr>
        <p:txBody>
          <a:bodyPr/>
          <a:lstStyle/>
          <a:p>
            <a:r>
              <a:rPr lang="en-US" sz="3200">
                <a:latin typeface="PMingLiU"/>
                <a:ea typeface="+mj-lt"/>
                <a:cs typeface="+mj-lt"/>
              </a:rPr>
              <a:t>The Dataset – Fit-Life Simulation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93652D-0FDB-9287-C4D6-6AA6FC1F0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76667"/>
            <a:ext cx="11365941" cy="30515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>
                <a:latin typeface="PMingLiU-ExtB"/>
                <a:ea typeface="+mn-lt"/>
                <a:cs typeface="+mn-lt"/>
              </a:rPr>
              <a:t>I worked with a synthetic behavioral dataset of over 100,000 rows capturing how people live, move, and feel throughout their day.</a:t>
            </a:r>
            <a:endParaRPr lang="en-US" sz="1800" b="1">
              <a:latin typeface="PMingLiU-ExtB"/>
              <a:ea typeface="PMingLiU-ExtB"/>
            </a:endParaRPr>
          </a:p>
          <a:p>
            <a:r>
              <a:rPr lang="en-US" sz="1800" b="1">
                <a:latin typeface="PMingLiU-ExtB"/>
                <a:ea typeface="+mn-lt"/>
                <a:cs typeface="+mn-lt"/>
              </a:rPr>
              <a:t>Key features included:</a:t>
            </a:r>
            <a:endParaRPr lang="en-US" sz="1800" b="1">
              <a:latin typeface="PMingLiU-ExtB"/>
              <a:ea typeface="PMingLiU-ExtB"/>
            </a:endParaRPr>
          </a:p>
          <a:p>
            <a:r>
              <a:rPr lang="en-US" sz="1800" b="1">
                <a:latin typeface="PMingLiU-ExtB"/>
                <a:ea typeface="+mn-lt"/>
                <a:cs typeface="+mn-lt"/>
              </a:rPr>
              <a:t>Age, Gender, Employment</a:t>
            </a:r>
            <a:endParaRPr lang="en-US" sz="1800" b="1">
              <a:latin typeface="PMingLiU-ExtB"/>
              <a:ea typeface="PMingLiU-ExtB"/>
            </a:endParaRPr>
          </a:p>
          <a:p>
            <a:r>
              <a:rPr lang="en-US" sz="1800" b="1">
                <a:latin typeface="PMingLiU-ExtB"/>
                <a:ea typeface="+mn-lt"/>
                <a:cs typeface="+mn-lt"/>
              </a:rPr>
              <a:t>Type of Activity, Duration, Intensity</a:t>
            </a:r>
            <a:endParaRPr lang="en-US" sz="1800" b="1">
              <a:latin typeface="PMingLiU-ExtB"/>
              <a:ea typeface="PMingLiU-ExtB"/>
            </a:endParaRPr>
          </a:p>
          <a:p>
            <a:r>
              <a:rPr lang="en-US" sz="1800" b="1">
                <a:latin typeface="PMingLiU-ExtB"/>
                <a:ea typeface="+mn-lt"/>
                <a:cs typeface="+mn-lt"/>
              </a:rPr>
              <a:t>Mood Before/After, Energy, Stress</a:t>
            </a:r>
            <a:endParaRPr lang="en-US" sz="1800" b="1">
              <a:latin typeface="PMingLiU-ExtB"/>
              <a:ea typeface="PMingLiU-ExtB"/>
            </a:endParaRPr>
          </a:p>
          <a:p>
            <a:r>
              <a:rPr lang="en-US" sz="1800" b="1">
                <a:latin typeface="PMingLiU-ExtB"/>
                <a:ea typeface="+mn-lt"/>
                <a:cs typeface="+mn-lt"/>
              </a:rPr>
              <a:t>I converted Mood (1–10 scale) into 3 classes: Bad (1–3), Neutral (4–6), Good (7–10)</a:t>
            </a:r>
            <a:endParaRPr lang="en-US" sz="1800" b="1">
              <a:latin typeface="PMingLiU-ExtB"/>
              <a:ea typeface="PMingLiU-ExtB"/>
            </a:endParaRPr>
          </a:p>
          <a:p>
            <a:endParaRPr lang="en-US" sz="1800" b="1">
              <a:latin typeface="PMingLiU-ExtB"/>
              <a:ea typeface="PMingLiU-ExtB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D092EB-537D-0607-B46C-2A2D56EEA741}"/>
              </a:ext>
            </a:extLst>
          </p:cNvPr>
          <p:cNvGrpSpPr/>
          <p:nvPr/>
        </p:nvGrpSpPr>
        <p:grpSpPr>
          <a:xfrm>
            <a:off x="638432" y="1894703"/>
            <a:ext cx="10996127" cy="4699778"/>
            <a:chOff x="638432" y="1894703"/>
            <a:chExt cx="10996127" cy="4699778"/>
          </a:xfrm>
        </p:grpSpPr>
        <p:pic>
          <p:nvPicPr>
            <p:cNvPr id="10" name="Picture 9" descr="A screenshot of a sports program&#10;&#10;AI-generated content may be incorrect.">
              <a:extLst>
                <a:ext uri="{FF2B5EF4-FFF2-40B4-BE49-F238E27FC236}">
                  <a16:creationId xmlns:a16="http://schemas.microsoft.com/office/drawing/2014/main" id="{149B5D51-B6BA-EBC6-5DD3-9CDA42946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1000" r="2534" b="34218"/>
            <a:stretch>
              <a:fillRect/>
            </a:stretch>
          </p:blipFill>
          <p:spPr>
            <a:xfrm>
              <a:off x="638432" y="4510248"/>
              <a:ext cx="10915146" cy="2084233"/>
            </a:xfrm>
            <a:prstGeom prst="rect">
              <a:avLst/>
            </a:prstGeom>
          </p:spPr>
        </p:pic>
        <p:pic>
          <p:nvPicPr>
            <p:cNvPr id="11" name="Picture 10" descr="A chart of a mood class distribution">
              <a:extLst>
                <a:ext uri="{FF2B5EF4-FFF2-40B4-BE49-F238E27FC236}">
                  <a16:creationId xmlns:a16="http://schemas.microsoft.com/office/drawing/2014/main" id="{7DA59F20-1BED-1220-99A3-78B62B88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0630" y="1894703"/>
              <a:ext cx="2653929" cy="2533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96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A140-0583-3400-C4D3-E88EBE80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59812"/>
            <a:ext cx="6041839" cy="889462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Project Pipeline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C2CE-81A8-3BF2-AC95-EF764256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485524"/>
            <a:ext cx="10890928" cy="627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PMingLiU-ExtB"/>
                <a:ea typeface="+mn-lt"/>
                <a:cs typeface="+mn-lt"/>
              </a:rPr>
              <a:t>Let me show you the complete pipeline — from raw data to trained model.</a:t>
            </a:r>
            <a:endParaRPr lang="en-US" sz="2400" b="1">
              <a:latin typeface="PMingLiU-ExtB"/>
              <a:ea typeface="PMingLiU-ExtB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7C67FE57-1A16-D8AE-CC55-32B308F53C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993498"/>
              </p:ext>
            </p:extLst>
          </p:nvPr>
        </p:nvGraphicFramePr>
        <p:xfrm>
          <a:off x="641684" y="2308421"/>
          <a:ext cx="9192828" cy="394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36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2FAE-B783-DADD-C309-A9D624EB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23653"/>
            <a:ext cx="4775137" cy="1097280"/>
          </a:xfrm>
        </p:spPr>
        <p:txBody>
          <a:bodyPr>
            <a:normAutofit/>
          </a:bodyPr>
          <a:lstStyle/>
          <a:p>
            <a:r>
              <a:rPr lang="en-US">
                <a:latin typeface="PMingLiU"/>
                <a:ea typeface="PMingLiU"/>
                <a:cs typeface="+mj-lt"/>
              </a:rPr>
              <a:t>SMOTE Handling</a:t>
            </a:r>
            <a:endParaRPr lang="en-US">
              <a:latin typeface="PMingLiU"/>
              <a:ea typeface="PMingLiU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A37475-C6E9-EFE4-60CD-70276C1BF298}"/>
              </a:ext>
            </a:extLst>
          </p:cNvPr>
          <p:cNvGrpSpPr/>
          <p:nvPr/>
        </p:nvGrpSpPr>
        <p:grpSpPr>
          <a:xfrm>
            <a:off x="643245" y="1310297"/>
            <a:ext cx="11353141" cy="4719985"/>
            <a:chOff x="643245" y="1310297"/>
            <a:chExt cx="11353141" cy="47199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18C4E3-91A8-3E62-E5C8-C7F89B2095B9}"/>
                </a:ext>
              </a:extLst>
            </p:cNvPr>
            <p:cNvSpPr txBox="1"/>
            <p:nvPr/>
          </p:nvSpPr>
          <p:spPr>
            <a:xfrm>
              <a:off x="643245" y="1310297"/>
              <a:ext cx="11133117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400" b="1">
                  <a:latin typeface="PMingLiU-ExtB"/>
                  <a:ea typeface="+mn-lt"/>
                  <a:cs typeface="+mn-lt"/>
                </a:rPr>
                <a:t>The original dataset had very skewed mood distribution — Neutral was dominant. So, I used SMOTE (Synthetic Minority Over-sampling Technique) to balance the training data.</a:t>
              </a:r>
            </a:p>
          </p:txBody>
        </p:sp>
        <p:pic>
          <p:nvPicPr>
            <p:cNvPr id="7" name="Picture 6" descr="A chart of different colors&#10;&#10;AI-generated content may be incorrect.">
              <a:extLst>
                <a:ext uri="{FF2B5EF4-FFF2-40B4-BE49-F238E27FC236}">
                  <a16:creationId xmlns:a16="http://schemas.microsoft.com/office/drawing/2014/main" id="{2AFDEAD1-351D-39B8-EF1B-099196576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12000"/>
                      </a14:imgEffect>
                      <a14:imgEffect>
                        <a14:brightnessContrast bright="10000" contrast="1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49589" y="2677982"/>
              <a:ext cx="5446797" cy="3352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07D235-8216-80B8-1017-3CCE0963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08000"/>
                      </a14:imgEffect>
                      <a14:imgEffect>
                        <a14:brightnessContrast bright="10000" contrast="1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445" y="2677982"/>
              <a:ext cx="5567112" cy="3352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68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6582E-2C8F-9FA6-EED6-5432121D7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07" y="1328843"/>
            <a:ext cx="4992852" cy="1298870"/>
          </a:xfrm>
        </p:spPr>
        <p:txBody>
          <a:bodyPr anchor="b"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Feature</a:t>
            </a:r>
            <a:r>
              <a:rPr lang="en-US" sz="3200">
                <a:latin typeface="PMingLiU"/>
                <a:ea typeface="PMingLiU"/>
              </a:rPr>
              <a:t> </a:t>
            </a:r>
            <a:r>
              <a:rPr lang="en-US" sz="3200">
                <a:latin typeface="PMingLiU"/>
                <a:ea typeface="+mj-lt"/>
                <a:cs typeface="+mj-lt"/>
              </a:rPr>
              <a:t>Engineering</a:t>
            </a:r>
          </a:p>
          <a:p>
            <a:endParaRPr lang="en-US" sz="3200" b="0">
              <a:latin typeface="PMingLiU"/>
              <a:ea typeface="PMingLiU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F24E4-3ED7-D191-7985-F85A1ACF1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340883"/>
              </p:ext>
            </p:extLst>
          </p:nvPr>
        </p:nvGraphicFramePr>
        <p:xfrm>
          <a:off x="570807" y="3192400"/>
          <a:ext cx="9980488" cy="3065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77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E9EE-C305-AA12-C143-29A3B90D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8864"/>
            <a:ext cx="4674614" cy="746359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Feature Engineering</a:t>
            </a:r>
            <a:endParaRPr lang="en-US" sz="3200">
              <a:latin typeface="PMingLiU"/>
              <a:ea typeface="PMingLiU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40E4FB-2CFA-D30A-A42B-A94A98ECE30E}"/>
              </a:ext>
            </a:extLst>
          </p:cNvPr>
          <p:cNvGrpSpPr/>
          <p:nvPr/>
        </p:nvGrpSpPr>
        <p:grpSpPr>
          <a:xfrm>
            <a:off x="477925" y="1259315"/>
            <a:ext cx="11435292" cy="5362590"/>
            <a:chOff x="477925" y="1259315"/>
            <a:chExt cx="11435292" cy="5362590"/>
          </a:xfrm>
        </p:grpSpPr>
        <p:pic>
          <p:nvPicPr>
            <p:cNvPr id="4" name="Picture 3" descr="A screenshot of a computer">
              <a:extLst>
                <a:ext uri="{FF2B5EF4-FFF2-40B4-BE49-F238E27FC236}">
                  <a16:creationId xmlns:a16="http://schemas.microsoft.com/office/drawing/2014/main" id="{233BF054-ECB8-8BC4-FD7C-F995346C9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789" y="1259315"/>
              <a:ext cx="7795003" cy="2763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 descr="A screenshot of a computer">
              <a:extLst>
                <a:ext uri="{FF2B5EF4-FFF2-40B4-BE49-F238E27FC236}">
                  <a16:creationId xmlns:a16="http://schemas.microsoft.com/office/drawing/2014/main" id="{04E512F8-004F-9C9E-F488-DB571DB65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054" y="4196542"/>
              <a:ext cx="8145163" cy="24253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26E06F-6BA0-DBBF-F47E-A76CFD49157B}"/>
                </a:ext>
              </a:extLst>
            </p:cNvPr>
            <p:cNvSpPr txBox="1"/>
            <p:nvPr/>
          </p:nvSpPr>
          <p:spPr>
            <a:xfrm>
              <a:off x="8666717" y="2442909"/>
              <a:ext cx="322305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+mn-lt"/>
                  <a:cs typeface="+mn-lt"/>
                </a:rPr>
                <a:t>Before encoding</a:t>
              </a:r>
              <a:endParaRPr lang="en-US" sz="2400" b="1">
                <a:latin typeface="PMingLiU"/>
                <a:ea typeface="PMingLiU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635ABF-88A3-E38F-F1C5-DBE07C257FE2}"/>
                </a:ext>
              </a:extLst>
            </p:cNvPr>
            <p:cNvSpPr txBox="1"/>
            <p:nvPr/>
          </p:nvSpPr>
          <p:spPr>
            <a:xfrm>
              <a:off x="477925" y="5549170"/>
              <a:ext cx="328050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PMingLiU"/>
                  <a:ea typeface="+mn-lt"/>
                  <a:cs typeface="+mn-lt"/>
                </a:rPr>
                <a:t>After One-hot encoding /</a:t>
              </a:r>
            </a:p>
            <a:p>
              <a:r>
                <a:rPr lang="en-US" b="1">
                  <a:latin typeface="PMingLiU"/>
                  <a:ea typeface="PMingLiU"/>
                </a:rPr>
                <a:t>StandardScaler</a:t>
              </a:r>
              <a:endParaRPr lang="en-US" b="1">
                <a:latin typeface="Grandview Display"/>
                <a:ea typeface="PMingLiU"/>
              </a:endParaRPr>
            </a:p>
          </p:txBody>
        </p:sp>
        <p:pic>
          <p:nvPicPr>
            <p:cNvPr id="9" name="Graphic 8" descr="Back with solid fill">
              <a:extLst>
                <a:ext uri="{FF2B5EF4-FFF2-40B4-BE49-F238E27FC236}">
                  <a16:creationId xmlns:a16="http://schemas.microsoft.com/office/drawing/2014/main" id="{462DF21E-3B98-73A6-1D4C-6E7B3678E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32493" y="4402132"/>
              <a:ext cx="1285374" cy="1014664"/>
            </a:xfrm>
            <a:prstGeom prst="rect">
              <a:avLst/>
            </a:prstGeom>
          </p:spPr>
        </p:pic>
        <p:pic>
          <p:nvPicPr>
            <p:cNvPr id="10" name="Graphic 9" descr="Back with solid fill">
              <a:extLst>
                <a:ext uri="{FF2B5EF4-FFF2-40B4-BE49-F238E27FC236}">
                  <a16:creationId xmlns:a16="http://schemas.microsoft.com/office/drawing/2014/main" id="{CD437764-7A4F-08BA-D26B-D566B2B54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65088" y="1381164"/>
              <a:ext cx="1325479" cy="96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58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94BB-3896-8442-E0A3-ECA4A8AF7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2614"/>
            <a:ext cx="5655891" cy="721229"/>
          </a:xfrm>
        </p:spPr>
        <p:txBody>
          <a:bodyPr>
            <a:normAutofit/>
          </a:bodyPr>
          <a:lstStyle/>
          <a:p>
            <a:r>
              <a:rPr lang="en-US" sz="3200">
                <a:latin typeface="PMingLiU"/>
                <a:ea typeface="+mj-lt"/>
                <a:cs typeface="+mj-lt"/>
              </a:rPr>
              <a:t>Model 1 – Random Forest</a:t>
            </a:r>
            <a:endParaRPr lang="en-US" sz="3200">
              <a:latin typeface="PMingLiU"/>
              <a:ea typeface="PMingLiU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2A57-90B0-411D-2B9A-2BE0450A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6771"/>
            <a:ext cx="9040357" cy="23588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PMingLiU-ExtB"/>
                <a:ea typeface="+mn-lt"/>
                <a:cs typeface="+mn-lt"/>
              </a:rPr>
              <a:t>First, I trained a Random Forest to get quick, interpretable results.</a:t>
            </a:r>
            <a:endParaRPr lang="en-US" sz="2400" b="1">
              <a:latin typeface="PMingLiU-ExtB"/>
              <a:ea typeface="PMingLiU-ExtB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Accuracy: 72.4%</a:t>
            </a:r>
            <a:endParaRPr lang="en-US" sz="2400" b="1">
              <a:latin typeface="PMingLiU-ExtB"/>
              <a:ea typeface="PMingLiU-ExtB"/>
            </a:endParaRPr>
          </a:p>
          <a:p>
            <a:r>
              <a:rPr lang="en-US" sz="2400" b="1">
                <a:latin typeface="PMingLiU-ExtB"/>
                <a:ea typeface="+mn-lt"/>
                <a:cs typeface="+mn-lt"/>
              </a:rPr>
              <a:t>Best at predicting Neutral /  Good   mood</a:t>
            </a:r>
            <a:endParaRPr lang="en-US" sz="2400" b="1">
              <a:latin typeface="PMingLiU-ExtB"/>
              <a:ea typeface="PMingLiU-ExtB"/>
            </a:endParaRPr>
          </a:p>
          <a:p>
            <a:endParaRPr lang="en-US" sz="2400" b="1">
              <a:latin typeface="PMingLiU-ExtB"/>
              <a:ea typeface="PMingLiU-ExtB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7698D1-40DD-B30A-08FD-AB79122B7DE8}"/>
              </a:ext>
            </a:extLst>
          </p:cNvPr>
          <p:cNvGrpSpPr/>
          <p:nvPr/>
        </p:nvGrpSpPr>
        <p:grpSpPr>
          <a:xfrm>
            <a:off x="751843" y="3170573"/>
            <a:ext cx="10806784" cy="3169764"/>
            <a:chOff x="751843" y="3170573"/>
            <a:chExt cx="10806784" cy="3169764"/>
          </a:xfrm>
        </p:grpSpPr>
        <p:pic>
          <p:nvPicPr>
            <p:cNvPr id="5" name="Picture 4" descr="A screenshot of a graph">
              <a:extLst>
                <a:ext uri="{FF2B5EF4-FFF2-40B4-BE49-F238E27FC236}">
                  <a16:creationId xmlns:a16="http://schemas.microsoft.com/office/drawing/2014/main" id="{FA674285-77C0-2398-6CEA-1E3115B2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96000"/>
                      </a14:imgEffect>
                      <a14:imgEffect>
                        <a14:brightnessContrast bright="15000" contrast="1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65808" y="3170573"/>
              <a:ext cx="6392819" cy="3169764"/>
            </a:xfrm>
            <a:prstGeom prst="rect">
              <a:avLst/>
            </a:prstGeom>
            <a:ln>
              <a:noFill/>
            </a:ln>
            <a:effectLst>
              <a:outerShdw blurRad="190500" dist="1524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E5D411-4A18-4397-4DCA-49B2D07E1DF5}"/>
                </a:ext>
              </a:extLst>
            </p:cNvPr>
            <p:cNvSpPr txBox="1"/>
            <p:nvPr/>
          </p:nvSpPr>
          <p:spPr>
            <a:xfrm>
              <a:off x="751843" y="4757812"/>
              <a:ext cx="4050631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latin typeface="PMingLiU"/>
                  <a:ea typeface="PMingLiU"/>
                </a:rPr>
                <a:t>Classification Report</a:t>
              </a:r>
            </a:p>
          </p:txBody>
        </p:sp>
        <p:pic>
          <p:nvPicPr>
            <p:cNvPr id="7" name="Graphic 6" descr="Back with solid fill">
              <a:extLst>
                <a:ext uri="{FF2B5EF4-FFF2-40B4-BE49-F238E27FC236}">
                  <a16:creationId xmlns:a16="http://schemas.microsoft.com/office/drawing/2014/main" id="{4E748740-42F4-8EA6-2CB9-296F9E5AD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940000">
              <a:off x="3401456" y="3742047"/>
              <a:ext cx="1231075" cy="904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605938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FBE4A7D-41CE-42F0-B31B-28645063E2A3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DashVTI</vt:lpstr>
      <vt:lpstr>PowerPoint Presentation</vt:lpstr>
      <vt:lpstr>The Story Begins – Why This Project Matters</vt:lpstr>
      <vt:lpstr>What This Project Aims to Do</vt:lpstr>
      <vt:lpstr>The Dataset – Fit-Life Simulation</vt:lpstr>
      <vt:lpstr>Project Pipeline</vt:lpstr>
      <vt:lpstr>SMOTE Handling</vt:lpstr>
      <vt:lpstr>Feature Engineering </vt:lpstr>
      <vt:lpstr>Feature Engineering</vt:lpstr>
      <vt:lpstr>Model 1 – Random Forest</vt:lpstr>
      <vt:lpstr>Model 1 – Random Forest</vt:lpstr>
      <vt:lpstr>Model 2 – XGBoost</vt:lpstr>
      <vt:lpstr>Model 2 – XGBoost </vt:lpstr>
      <vt:lpstr>Model 3 – Deep Neural Network</vt:lpstr>
      <vt:lpstr>Model 3 – Deep Neural Network  </vt:lpstr>
      <vt:lpstr>Model 3 – Deep Neural Network </vt:lpstr>
      <vt:lpstr>Model Comparison &amp; Summary </vt:lpstr>
      <vt:lpstr>Final Takeaways</vt:lpstr>
      <vt:lpstr>Future Vision</vt:lpstr>
      <vt:lpstr>GitHub &amp; Contact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2025-07-25T16:43:21Z</dcterms:created>
  <dcterms:modified xsi:type="dcterms:W3CDTF">2025-07-26T21:36:32Z</dcterms:modified>
</cp:coreProperties>
</file>